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CB744-B4F1-4BFE-858C-33729EA7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A4C364-F1E2-472F-949D-A8B4ABBAF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EE4FD-9E83-49BE-B35E-012A26B4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BC3354-EA50-43CB-86F2-BCA7FA75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D6B98B-203F-4658-8681-14EC425B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948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20EDD-B575-4FD8-8351-C1B10DED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A9C2A3-E1CB-46D9-8666-D5648891A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7DF35-211C-41FC-8836-3A5B1719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12A00C-A840-4FED-A82E-1CF98B65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70FEBA-FFCE-45DE-9BF1-91168594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597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F76DB4-4244-45A3-954E-35DC9C339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44938A-7F6F-46CD-9BFE-D489084AC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29454-23A8-4F54-B15C-E619AE19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6F54CB-65D5-4171-B11E-F568300C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9136E-592D-4D07-B24E-254B621C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953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EB2AB-942F-4D9C-9BD9-CC70D8C6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14100D-C986-491B-A996-B91CC7C2F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B88123-6B19-4FE6-B72F-FBB5457C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2F8A6-4AD8-4F1C-A802-C2CA47CA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10DCE2-E04F-46F7-9C69-32B6E31B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9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E560B-17F2-4940-84AE-C4BA4936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923D18-6A84-4B70-B055-4CF4F4952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97155A-A7C0-43CF-825B-81829A0D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D9568C-21E7-49B1-96C7-E181BF00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57C6FC-4D3E-4794-B2D8-C2DCC7A0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151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4110F-CE9B-4441-B7D5-E1D2C8D9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C4FB87-E7EE-4345-836A-4B17A47BF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1B1B41-CC93-46A9-8B96-F3D0EEFDD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6A44EE-D932-498C-9D28-AF78F701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A9FD0-F201-4040-BEEA-997FBEB2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3E9D48-C3FE-43FC-AD03-77AAEF57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831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404BD-C8EA-4E9C-8BDE-42A2F039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98C2D5-E03B-47E9-B42B-D3C5B5610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FD8980-5A20-49AA-98BE-EA4A40663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7B0FB6-C989-4872-B9ED-F9A6F7FB7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D45771-87AF-431B-9F46-D860A71E3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34859D-B528-42AA-B276-14F0EF30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59E88E5-82DA-4043-A133-0D195079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4F86DD-4ACC-4D27-9DFA-80684B30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468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B63CA-FE92-406A-9FF1-5236D6BF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10F0B1-7073-45E2-83E7-F9F37552C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2C777B-6311-42BA-B492-2A523AC6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C99A1D-14CA-44FC-B41E-FA6F7F25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026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C9705C-4A0B-4D4A-94C6-62A20FE2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BE4F2D-A725-4F05-9615-413D90EB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6831BF-F43D-4B2B-817B-5694FC13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95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5B309-7B82-4533-A497-E04D77EE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5004F3-B368-4B20-A375-A13102E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6013D1-A318-4880-9E00-79DBB5152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07F44A-7EA9-41EA-8A3F-7570A7A0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6D652B-D6DC-4FCA-8F49-2199982B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61686A-6ED2-42B2-81EF-90B7AEBE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7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9A82C9-5EA5-427F-B9F2-4E120BF1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28DA40F-14C7-4F29-8B37-3616F94B2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DB5CE3-4680-4C76-97E3-347AF22A4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E6EFD9-2C4E-4B28-AD26-97D6C97E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3E2ADA-74AE-460F-A97A-6C97FF04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7CB240-5C2D-4646-89F4-DBB516C1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333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CB6BB8-FF46-4228-97BC-87E71B10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E16603-E609-4E65-98EB-51D2A0813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033852-2075-4159-B12D-CDB60B878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A4DF-0A60-4405-B207-BBE8CC3FE0C2}" type="datetimeFigureOut">
              <a:rPr lang="es-MX" smtClean="0"/>
              <a:t>06/09/2021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F48000-1312-4868-AF8E-90ADFB185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DBD7F-04E6-42E6-97D4-EAE640F20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70AF9-7F64-4DFE-98D6-EDF5B5F284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79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C757F94-D413-4C7D-92DC-99767EE270F0}"/>
              </a:ext>
            </a:extLst>
          </p:cNvPr>
          <p:cNvSpPr/>
          <p:nvPr/>
        </p:nvSpPr>
        <p:spPr>
          <a:xfrm>
            <a:off x="0" y="0"/>
            <a:ext cx="1257631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62701AD-8D2D-4B40-9B01-7417A1C1B278}"/>
              </a:ext>
            </a:extLst>
          </p:cNvPr>
          <p:cNvSpPr txBox="1"/>
          <p:nvPr/>
        </p:nvSpPr>
        <p:spPr>
          <a:xfrm>
            <a:off x="5303074" y="31459"/>
            <a:ext cx="2279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5400" dirty="0">
                <a:solidFill>
                  <a:srgbClr val="FF0000"/>
                </a:solidFill>
              </a:rPr>
              <a:t>Moldes</a:t>
            </a:r>
            <a:endParaRPr lang="es-MX" sz="5400" dirty="0">
              <a:solidFill>
                <a:srgbClr val="FF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DB5334-C185-47B7-B304-AA57DC30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42354"/>
            <a:ext cx="3061253" cy="31125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0FAB8F-1B65-49ED-B032-83F05FF4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7" y="3351225"/>
            <a:ext cx="2765088" cy="31987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40FF14-7D16-4FBA-A060-2E4882AA0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05" y="1218906"/>
            <a:ext cx="2511331" cy="25533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C6465D3-CE50-4E06-82B5-468CF7942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11" y="3953029"/>
            <a:ext cx="2675918" cy="272419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1566F9-7B9E-4E57-92E4-93D8DEC82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60" y="493124"/>
            <a:ext cx="2765088" cy="26617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7BA8E0F-1741-478A-B30D-94E451C2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9" y="3407093"/>
            <a:ext cx="2765088" cy="31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8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607883-477D-457D-BFEC-16FF0480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06" y="4108174"/>
            <a:ext cx="3054987" cy="27498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5EFB47-2099-445C-AD4C-72C1D563C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" y="2502574"/>
            <a:ext cx="2969448" cy="22702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14E05F-AD97-4DC6-AE03-4D2D33AA7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2" y="-92462"/>
            <a:ext cx="3261117" cy="32202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055AEF-D9D4-4462-9D2C-B24B81619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583" y="4769583"/>
            <a:ext cx="2043782" cy="19546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BD0269-D69A-4B83-B389-385360B92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01" y="304744"/>
            <a:ext cx="2907971" cy="27498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FA1E71-F87E-4B3B-B022-D65ED871A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75" y="3637722"/>
            <a:ext cx="3795515" cy="303686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5B06B8B-BD4B-4C52-A472-921F2E1F5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79" y="102111"/>
            <a:ext cx="3074963" cy="283113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D27CC3C-A925-43D5-AC63-10D5219FA6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-79513"/>
            <a:ext cx="2043782" cy="17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E320AC-B36F-4E7F-AAC5-ACE8CF9B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51" y="3092001"/>
            <a:ext cx="3567217" cy="35672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5D2156-415F-4300-A177-2C115892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32" y="0"/>
            <a:ext cx="3198268" cy="32136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07EDA0-0129-40E3-8C6E-85EAD91FA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54" y="0"/>
            <a:ext cx="4428561" cy="23543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AAC266-190B-4B74-83D4-15FB62554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4" y="198781"/>
            <a:ext cx="3876261" cy="38762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F60118F-7B64-4B93-AFF9-1F8193A1B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64" y="4284697"/>
            <a:ext cx="2252870" cy="22528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2581721-733D-44D4-9F09-37D6677F6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8" y="4315448"/>
            <a:ext cx="2375521" cy="23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9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EDA946-E150-45FC-8FE5-3BF12D2C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4" y="4065104"/>
            <a:ext cx="2792896" cy="27928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CD8C3D-46A2-4877-A933-E144A025E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43" y="3116664"/>
            <a:ext cx="4127314" cy="37413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C9D4E2-4127-4D4D-A6C3-0725130EC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50" y="994947"/>
            <a:ext cx="3815936" cy="35958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9ECACD-B551-4AE0-BE71-C94B03A6F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23" y="3506565"/>
            <a:ext cx="3204444" cy="32044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7ED262-B02B-4B45-9EF5-B20E4039A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84" y="17766"/>
            <a:ext cx="3204444" cy="34289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C83E6F4-6998-47F7-AD54-F8D1C7AE3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" y="3480426"/>
            <a:ext cx="3256722" cy="325672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6D74D1-4A4F-44B5-9290-084632DAE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36" y="212822"/>
            <a:ext cx="3605646" cy="33074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88F0169-8D33-4535-83E2-832A2F600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79" y="56634"/>
            <a:ext cx="3140765" cy="30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B91DC2-B1C9-4FD3-B4F3-4A25797BC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88" y="-51665"/>
            <a:ext cx="3509423" cy="3434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E453AF-DD96-4BF6-B078-8DE9A74F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87" y="3249461"/>
            <a:ext cx="3688584" cy="34346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0F7B42-CE05-4A9E-90FE-FED12D7BD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2" y="157578"/>
            <a:ext cx="3163957" cy="31639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1F0AA7-0BB8-4669-9175-D85B73C5A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1" y="85504"/>
            <a:ext cx="2574967" cy="1363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3E1F72-71BF-4482-9DE6-AF955D47B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617" y="1143183"/>
            <a:ext cx="3007731" cy="29468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A359ED1-B455-4B5F-A6EC-04FF04E27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92" y="3784647"/>
            <a:ext cx="3007731" cy="288282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3140AC3-18B1-4862-A714-12A6A2151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" y="3503344"/>
            <a:ext cx="3497205" cy="31606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330BB8-7376-46EA-BB4A-9DFB63CC8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" y="85504"/>
            <a:ext cx="1654038" cy="31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1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99485F-6019-40DA-BEB9-F7096973B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46" y="4380661"/>
            <a:ext cx="4006143" cy="31797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AA4BD2-B9E4-4BAE-AA15-340B5A691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41" y="2960807"/>
            <a:ext cx="2020705" cy="37569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15C930-A07D-473C-A705-E34BF9C79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59" y="0"/>
            <a:ext cx="4006143" cy="40061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BE46AA-D695-4929-99F9-E039AE015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7" y="3225850"/>
            <a:ext cx="1748549" cy="34919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67A261-5A8A-4789-86F7-3673BDD89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550" y="4380661"/>
            <a:ext cx="2413888" cy="20137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2A52AE-58ED-4C59-90FA-DF7B45BAF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01" y="1739309"/>
            <a:ext cx="3152118" cy="2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178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Panorámica</PresentationFormat>
  <Paragraphs>1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1</cp:revision>
  <dcterms:created xsi:type="dcterms:W3CDTF">2021-09-06T16:03:24Z</dcterms:created>
  <dcterms:modified xsi:type="dcterms:W3CDTF">2021-09-06T16:04:15Z</dcterms:modified>
</cp:coreProperties>
</file>