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CBD94-2F8C-4531-A2AD-C8C31BD45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DAA9D-88E2-4431-8AAB-888D40C8A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3C37D-F157-4B9F-9710-1DE0CA8D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2605F-2ACD-4F11-A13B-05303135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0D337-B2DD-44F5-902A-6D9214EB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75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5480C-8CC0-480B-83C6-9B0EA54B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D0A2E-3892-41F2-8064-172928C5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F6A70-11FD-46B0-942C-04B8C812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7FB04-FE9B-4169-A280-623579EC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E5D994-BA8F-4982-AF63-8696A5AE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54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8E80EB-7440-47E7-A08A-9C6F62B5D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6032BC-3AC9-4A09-B527-2CEA9A3E3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399F6-D51C-4771-9A41-EB53E8E3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5BE18-0E09-40E7-BFA5-DF8BB864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E11693-7F45-4823-BCF3-A07C74E1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2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86B64-E8C0-4EBC-A1DC-ED5CC880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00D6F-3650-45DF-BDB1-3B749906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C4297-3420-4042-A2AC-8FF151F7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86353-617D-4635-AE4E-3AECDA74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8A7F4F-8F2E-4D59-A73C-E6BB07A9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16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271BD-9975-4F62-95C6-DE03756E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4E5E1-2B59-4173-BADF-E0F4A6F3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2699C-CD75-442D-9D0E-9639FBEB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88455-FBE5-488F-B736-1666C20C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98960-5BBC-4A9C-B390-D9DFD196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E7D53-1FF3-4F31-BB61-43626858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CFBAA-CE33-4A41-84BD-665C9FA4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F614DE-D5EC-4419-9823-7F72AC9B4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01383B-6618-47CD-A4F5-8E67A2BC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CE765D-8B6F-4E20-A971-064A66FF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8DC0FA-4DE4-43B5-B907-1A720648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2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B241-4513-4DCC-979D-4A6D0B4A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0C94A5-BC96-4153-B500-148E44E3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309DBA-513C-41BF-8C2A-4E73FE42A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D3787E-FB30-4757-AF9A-4F3295A1F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B0FD8E-4CCC-42BF-9426-4B7316037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8AED1C-CF02-4129-A237-73012980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B97F87-5B6B-4835-BD52-8DA71EDA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D249A-78E5-41B0-9619-AEE4141B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1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5989C-B5E1-4A1F-97DB-F4DD7851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B3B2D5-D248-4BF4-862A-184FD38A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C5756C-9F46-4C21-AFF2-DFE6699F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886FC8-BD11-4D7B-AC2C-BFDBE1E8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32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A827AE-A26A-42A0-BA82-18D81FF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4C895A-F9BF-44F4-94F1-936580EE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D0712B-10C6-4A9A-97AC-1CBF5EC1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20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033B2-3C7C-482C-93B7-F5C86780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4264E-EFAC-426C-ACCF-C900CA9B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19AC8-566F-4B41-8D58-6A757C4F9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DC30B3-7F0E-4FCC-8471-6B6463AB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3058D9-24F8-4E67-A3D1-6275D24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AB45E7-E87E-4B7E-8957-ADC1A39B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7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9DA31-59AC-4376-8753-CC83B57D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1D369C-751C-43FC-BD1B-F292DC7F6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B5ED24-BFD2-4AEA-98EF-AFE187FF7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152EE1-9F7D-46EB-9CC3-647A28CA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BE5E33-32D2-41CF-87E4-F29F9D31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1EED64-1144-4429-A01F-6096298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71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5A4FA1-A25E-459C-A6CE-588752EC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1D38DA-3D7F-4EE0-B3AD-A936D7C55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8DDFD-63E9-4928-B637-EE649EEB6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4ED-9FAC-4B43-9AB3-C6FE2CC3CD24}" type="datetimeFigureOut">
              <a:rPr lang="es-MX" smtClean="0"/>
              <a:t>22/08/2021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B11FB-F79C-45EE-89B7-D7DEE0849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9F749-3CFA-414F-BE4A-822437A1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5D83-3B35-4EF6-8877-82261BDF5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0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BDC2160-E9C5-41D0-9085-3B9BA66CB3F1}"/>
              </a:ext>
            </a:extLst>
          </p:cNvPr>
          <p:cNvSpPr/>
          <p:nvPr/>
        </p:nvSpPr>
        <p:spPr>
          <a:xfrm>
            <a:off x="350762" y="261730"/>
            <a:ext cx="5989983" cy="633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7ABB0B-BC40-4AAB-92F9-622480DAB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8" y="500270"/>
            <a:ext cx="3366890" cy="55525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A866A-0EEB-4112-B04D-71F934BF31F0}"/>
              </a:ext>
            </a:extLst>
          </p:cNvPr>
          <p:cNvSpPr txBox="1"/>
          <p:nvPr/>
        </p:nvSpPr>
        <p:spPr>
          <a:xfrm>
            <a:off x="7698675" y="261730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>
                <a:solidFill>
                  <a:srgbClr val="FF0000"/>
                </a:solidFill>
              </a:rPr>
              <a:t>Molde </a:t>
            </a:r>
          </a:p>
        </p:txBody>
      </p:sp>
    </p:spTree>
    <p:extLst>
      <p:ext uri="{BB962C8B-B14F-4D97-AF65-F5344CB8AC3E}">
        <p14:creationId xmlns:p14="http://schemas.microsoft.com/office/powerpoint/2010/main" val="288436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F1925A-F934-45DF-A5B7-07274C21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62" y="4134082"/>
            <a:ext cx="2555301" cy="27239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F7DD6F-8C1B-4646-B655-2D5D6B23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16" y="1643861"/>
            <a:ext cx="2731014" cy="24902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3C4A0E-B2C0-42A1-9AA7-4DCFF2C59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9" y="1647972"/>
            <a:ext cx="2130966" cy="21518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5BB0F7-A79B-47A0-A8E2-B21DAA216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2" y="-311115"/>
            <a:ext cx="2880366" cy="21518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2E35B1-EE8C-471C-B01B-169F46792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5" y="-311115"/>
            <a:ext cx="2024482" cy="22349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5CD889C-5161-4CDC-AA19-86196E6F5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16" y="2383479"/>
            <a:ext cx="2438405" cy="33101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FA6793-2CE5-455E-8F0F-6D9A93D7D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9" y="4443974"/>
            <a:ext cx="1908313" cy="184200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265AB61-3376-49E2-9732-89E15B491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3" y="4311155"/>
            <a:ext cx="2511020" cy="249022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354D94F-D4FD-4511-8394-822C40E67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16" y="-232877"/>
            <a:ext cx="2731015" cy="27855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4F9F4B-C1FF-434A-B93B-9AEA59322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9" y="572025"/>
            <a:ext cx="2258576" cy="35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E5E83B-9E16-4DBE-8FEE-220DC08B9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56" y="4157871"/>
            <a:ext cx="3313731" cy="2816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2C36A1-04F1-4751-A121-0F39B386E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00" y="3899453"/>
            <a:ext cx="3896670" cy="31738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98BBC5-21D1-488B-A24E-B80E56DEB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27" y="2472516"/>
            <a:ext cx="3135260" cy="2015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8F10F2-D630-4E32-83B3-C43EFA9A4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63" y="1015446"/>
            <a:ext cx="2486142" cy="20474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7A2B83-1EB7-430A-9F41-7FC8FB9C5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44" y="-270685"/>
            <a:ext cx="2342838" cy="24135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9AC800F-E906-4185-BCC7-609129233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30" y="1961322"/>
            <a:ext cx="2310245" cy="21302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B1FB27-1E79-4487-BFE8-D4BA8AA04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4" y="77856"/>
            <a:ext cx="1916399" cy="317389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FA3915-092B-413F-83AF-4CCAD5814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4" y="4421257"/>
            <a:ext cx="1040675" cy="213028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7B5FD3-3084-4187-B891-C1006BC74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70" y="-392597"/>
            <a:ext cx="3313600" cy="28160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23AE21F-65E9-4CFB-98D8-8F9FD0668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38" y="3631095"/>
            <a:ext cx="3723602" cy="24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FEA487-38CA-40D4-ACE2-B81D53D2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46" y="1633755"/>
            <a:ext cx="3355855" cy="32461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C68D6D-8081-4748-BBB7-109D7B3B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1576"/>
            <a:ext cx="1697251" cy="2325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18B9C6-BEC3-47C0-A0A0-E2C238AA9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17" y="0"/>
            <a:ext cx="2877318" cy="19690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332B4E-45BA-41B9-9333-96F5461B5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54" y="220582"/>
            <a:ext cx="2120261" cy="19660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E934D6-B9F0-47D2-80D9-C44BDE652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1" y="10667"/>
            <a:ext cx="2170682" cy="18059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C8B3769-5EDA-4A3B-BE12-9711E700D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6" y="4360160"/>
            <a:ext cx="3307087" cy="24871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D005886-4EA8-405E-AA7F-BD0361BB0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7" y="2026519"/>
            <a:ext cx="2718822" cy="22677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A651723-AA2F-44A3-A9C5-6D8BB46BA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41" y="3497001"/>
            <a:ext cx="3098352" cy="31208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9BF4FBF-12DD-4CB9-8E7F-F3928B4C1D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77" y="-27568"/>
            <a:ext cx="3328423" cy="3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4674F0-3905-46E1-AFE9-0C6A5C5F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96" y="3993742"/>
            <a:ext cx="3910592" cy="32461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0846A9-1E6E-4F6C-A164-8227F605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74" y="-134121"/>
            <a:ext cx="2237237" cy="24658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A1EFF8-F0BE-4D3F-8BC7-8680B26E9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78" y="1721634"/>
            <a:ext cx="1695460" cy="22852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0317BE-ED77-4275-8885-B7BB0276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87" y="2262392"/>
            <a:ext cx="2481077" cy="25267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F8BF44-EA4D-4393-A4E0-06DF49716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2" y="4789189"/>
            <a:ext cx="2119217" cy="18557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BD2453-7143-42B0-BA3E-C0B177F7F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402" y="4072463"/>
            <a:ext cx="3023622" cy="2916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968E71-4BDD-493D-A112-1E4E3CD6E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55" y="-185897"/>
            <a:ext cx="3243079" cy="36667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F0B2590-7BE7-4B0E-A141-4E61904C9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3" y="-49367"/>
            <a:ext cx="2755398" cy="25999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FA6E9B6-026B-4FA0-9857-6DC30A991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46148"/>
            <a:ext cx="1819586" cy="153086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77BCC3C-6706-481F-9367-CD82D2731D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01" y="3686302"/>
            <a:ext cx="3769689" cy="29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2</cp:revision>
  <dcterms:created xsi:type="dcterms:W3CDTF">2021-08-22T17:29:29Z</dcterms:created>
  <dcterms:modified xsi:type="dcterms:W3CDTF">2021-08-22T17:33:15Z</dcterms:modified>
</cp:coreProperties>
</file>