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2" r:id="rId6"/>
    <p:sldId id="261" r:id="rId7"/>
    <p:sldId id="263" r:id="rId8"/>
    <p:sldId id="264" r:id="rId9"/>
    <p:sldId id="260" r:id="rId10"/>
    <p:sldId id="265" r:id="rId11"/>
  </p:sldIdLst>
  <p:sldSz cx="6858000" cy="9144000" type="letter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60"/>
  </p:normalViewPr>
  <p:slideViewPr>
    <p:cSldViewPr snapToGrid="0" showGuides="1">
      <p:cViewPr>
        <p:scale>
          <a:sx n="60" d="100"/>
          <a:sy n="60" d="100"/>
        </p:scale>
        <p:origin x="2328" y="91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C2F1E-8761-494E-987D-BBEFA5C56EAA}" type="datetimeFigureOut">
              <a:rPr lang="es-MX" smtClean="0"/>
              <a:t>23/09/2024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459E8-4C9C-4F4F-9D38-CB345F465B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6122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C2F1E-8761-494E-987D-BBEFA5C56EAA}" type="datetimeFigureOut">
              <a:rPr lang="es-MX" smtClean="0"/>
              <a:t>23/09/2024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459E8-4C9C-4F4F-9D38-CB345F465B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6545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C2F1E-8761-494E-987D-BBEFA5C56EAA}" type="datetimeFigureOut">
              <a:rPr lang="es-MX" smtClean="0"/>
              <a:t>23/09/2024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459E8-4C9C-4F4F-9D38-CB345F465B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5247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C2F1E-8761-494E-987D-BBEFA5C56EAA}" type="datetimeFigureOut">
              <a:rPr lang="es-MX" smtClean="0"/>
              <a:t>23/09/2024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459E8-4C9C-4F4F-9D38-CB345F465B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2657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C2F1E-8761-494E-987D-BBEFA5C56EAA}" type="datetimeFigureOut">
              <a:rPr lang="es-MX" smtClean="0"/>
              <a:t>23/09/2024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459E8-4C9C-4F4F-9D38-CB345F465B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6177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C2F1E-8761-494E-987D-BBEFA5C56EAA}" type="datetimeFigureOut">
              <a:rPr lang="es-MX" smtClean="0"/>
              <a:t>23/09/2024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459E8-4C9C-4F4F-9D38-CB345F465B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3892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C2F1E-8761-494E-987D-BBEFA5C56EAA}" type="datetimeFigureOut">
              <a:rPr lang="es-MX" smtClean="0"/>
              <a:t>23/09/2024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459E8-4C9C-4F4F-9D38-CB345F465B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1322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C2F1E-8761-494E-987D-BBEFA5C56EAA}" type="datetimeFigureOut">
              <a:rPr lang="es-MX" smtClean="0"/>
              <a:t>23/09/2024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459E8-4C9C-4F4F-9D38-CB345F465B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5973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C2F1E-8761-494E-987D-BBEFA5C56EAA}" type="datetimeFigureOut">
              <a:rPr lang="es-MX" smtClean="0"/>
              <a:t>23/09/2024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459E8-4C9C-4F4F-9D38-CB345F465B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740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C2F1E-8761-494E-987D-BBEFA5C56EAA}" type="datetimeFigureOut">
              <a:rPr lang="es-MX" smtClean="0"/>
              <a:t>23/09/2024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459E8-4C9C-4F4F-9D38-CB345F465B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9629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C2F1E-8761-494E-987D-BBEFA5C56EAA}" type="datetimeFigureOut">
              <a:rPr lang="es-MX" smtClean="0"/>
              <a:t>23/09/2024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459E8-4C9C-4F4F-9D38-CB345F465B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4542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C2F1E-8761-494E-987D-BBEFA5C56EAA}" type="datetimeFigureOut">
              <a:rPr lang="es-MX" smtClean="0"/>
              <a:t>23/09/2024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459E8-4C9C-4F4F-9D38-CB345F465B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8970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1DB78AF7-10EB-334E-E005-33E2CA54D917}"/>
              </a:ext>
            </a:extLst>
          </p:cNvPr>
          <p:cNvSpPr txBox="1"/>
          <p:nvPr/>
        </p:nvSpPr>
        <p:spPr>
          <a:xfrm>
            <a:off x="149225" y="79855"/>
            <a:ext cx="342900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sz="1400" dirty="0"/>
              <a:t>Mujer, alma eterna.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Reina en el Mictlán.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Calaca coqueta y bella.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Flor de Cempasúchil mujer.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Dama de huesos sonrientes.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Recordando a la abuela.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Mujer, luz en muerte.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Ella vive en nosotros.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Madre, espíritu inmortal.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Hermana, cruzaste el velo.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71368868-503F-B147-A70E-3BE8A894435D}"/>
              </a:ext>
            </a:extLst>
          </p:cNvPr>
          <p:cNvSpPr txBox="1"/>
          <p:nvPr/>
        </p:nvSpPr>
        <p:spPr>
          <a:xfrm>
            <a:off x="149225" y="2263676"/>
            <a:ext cx="342900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sz="1400" dirty="0"/>
              <a:t>Joven alma eterna.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Muchacha en Mictlán.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Bella calavera coqueta.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Flor joven de cempasúchil.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Chica cruzando el velo.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Dama joven inmortal.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Espíritu de mujer fresca.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Princesa de huesos bellos.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Sonrisa de calaca joven.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Luz eterna de ella.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29CB1A4A-CCB9-E4B8-6108-BE85E64B1CFC}"/>
              </a:ext>
            </a:extLst>
          </p:cNvPr>
          <p:cNvSpPr txBox="1"/>
          <p:nvPr/>
        </p:nvSpPr>
        <p:spPr>
          <a:xfrm>
            <a:off x="149225" y="4447497"/>
            <a:ext cx="342900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sz="1400" dirty="0"/>
              <a:t>Abuela, alma eterna.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Madre en el Mictlán.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Mujer sabia inmortal.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Dama de recuerdos vivos.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Anciana de luz eterna.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Calaca abuela sonriente.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Flor de cempasúchil madre.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Abuela cruzando el velo.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Madre, espíritu eterno.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Luz que guía, abuela.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9EDC6539-4AFC-596F-D894-F1232DF8BF9E}"/>
              </a:ext>
            </a:extLst>
          </p:cNvPr>
          <p:cNvSpPr txBox="1"/>
          <p:nvPr/>
        </p:nvSpPr>
        <p:spPr>
          <a:xfrm>
            <a:off x="149225" y="6703705"/>
            <a:ext cx="342900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sz="1400" dirty="0"/>
              <a:t>Abuela, luz eterna.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Calaca abuela sonriente.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Flor de cempasúchil abuela.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Abuela en el Mictlán.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Abuela cruzó el velo.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Recuerdo vivo, abuela.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Abuela, alma inmortal.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Sabiduría de mi abuela.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Espíritu de mi abuela.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Abuela, siempre contigo.</a:t>
            </a:r>
          </a:p>
        </p:txBody>
      </p:sp>
    </p:spTree>
    <p:extLst>
      <p:ext uri="{BB962C8B-B14F-4D97-AF65-F5344CB8AC3E}">
        <p14:creationId xmlns:p14="http://schemas.microsoft.com/office/powerpoint/2010/main" val="3990763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20F486A-C2AB-D80F-E994-6332CE24A660}"/>
              </a:ext>
            </a:extLst>
          </p:cNvPr>
          <p:cNvSpPr txBox="1"/>
          <p:nvPr/>
        </p:nvSpPr>
        <p:spPr>
          <a:xfrm>
            <a:off x="104775" y="109984"/>
            <a:ext cx="6494145" cy="102181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almas de nuestros ancestros caminan a nuestro lado, guiadas por el ritmo del tambor y el resplandor de las velas.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El cempasúchil abre caminos dorados para que los espíritus encuentren el calor de nuestro hogar y corazón.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En el altar familiar, el maíz y el frijol cuentan historias de vida, muerte y renacimiento.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calaveras coloridas nos enseñan a reír ante la muerte y a celebrar la vida sin temor.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Los sonidos del caracol resuenan en el viento, llamando a las almas a unirse a nuestra fiesta ancestral.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El copal eleva nuestras plegarias al cielo, purificando el camino entre los mundos.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En cada pétalo de cempasúchil, un recuerdo; en cada vela encendida, una guía para las almas.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 danza del jaguar y la serpiente honra a la tierra y al cielo en este día sagrado.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máscaras de madera tallada revelan nuestro espíritu ancestral, conectándonos con el pasado.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Los ancianos narran mitos al calor de la fogata, transmitiendo la sabiduría de generaciones.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estrellas forman constelaciones que cuentan historias de héroes y dioses olvidados.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El pan de muerto es más que alimento; es un símbolo de la unión entre vivos y difuntos.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plumas de quetzal adornan el altar, representando la conexión entre lo terrenal y lo divino.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En el silencio de la noche, las almas susurran canciones antiguas que resuenan en nuestro ser.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El fuego nuevo renace en nuestros corazones, iluminando el camino de la tradición y la memoria.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ofrendas de cacao y miel endulzan el reencuentro con los que han partido.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El murmullo del río lleva consigo las voces de nuestros antepasados, refrescando nuestra alma.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pinturas rupestres cobran vida en nuestras celebraciones, recordándonos nuestra conexión con la tierra.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El águila real sobrevuela, vigilante, protegiendo las almas que regresan al nido familiar.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hierbas aromáticas purifican el ambiente, preparando el espacio sagrado para la reunión espiritual.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En los tejidos coloridos se entrelazan historias de vida, muerte y renacimiento, legado de nuestros abuelos.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 luna llena ilumina el sendero de las almas, siendo faro en la oscuridad del Mictlán.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flautas de carrizo entonan melodías que despiertan recuerdos dormidos en el corazón.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El abrazo del viento trae consigo el aliento de la vida y la presencia de los que amamos.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En el Día de Muertos, el tiempo es un círculo que nos une con el pasado y el futuro en un eterno presente.</a:t>
            </a:r>
          </a:p>
        </p:txBody>
      </p:sp>
    </p:spTree>
    <p:extLst>
      <p:ext uri="{BB962C8B-B14F-4D97-AF65-F5344CB8AC3E}">
        <p14:creationId xmlns:p14="http://schemas.microsoft.com/office/powerpoint/2010/main" val="986139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CD31B90C-054B-5476-5CDB-15D79F91F38A}"/>
              </a:ext>
            </a:extLst>
          </p:cNvPr>
          <p:cNvSpPr txBox="1"/>
          <p:nvPr/>
        </p:nvSpPr>
        <p:spPr>
          <a:xfrm>
            <a:off x="0" y="0"/>
            <a:ext cx="342900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sz="1400" dirty="0"/>
              <a:t>Joven alma eterna.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Muchacho en el Mictlán.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Calavera joven sonriente.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Chico cruzó el velo.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Hombre joven inmortal.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Espíritu de muchacho vive.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Flor de cempasúchil joven.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Luz eterna de él.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Joven de huesos bellos.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Amigo en otro plano.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D5AC842-246F-0F29-74E0-821EB85088B1}"/>
              </a:ext>
            </a:extLst>
          </p:cNvPr>
          <p:cNvSpPr txBox="1"/>
          <p:nvPr/>
        </p:nvSpPr>
        <p:spPr>
          <a:xfrm>
            <a:off x="0" y="2136656"/>
            <a:ext cx="4857750" cy="69865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sz="1400" dirty="0"/>
              <a:t>La muerte nos une.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Vivos en el corazón.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Almas que regresan.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Calaveras y sonrisas.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Vida tras la muerte.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Brindemos por los ausentes.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Flores para los muertos.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Espíritus que visitan.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Ofrenda llena de amor.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Dulces para las ánimas.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Recordando a los nuestros.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Velas que iluminan.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Puente entre mundos.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Pan de muerto sabroso.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Celebrando vida eterna.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Mictlán nos espera.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Coloridas calacas bailan.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Tradición que perdura.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Lágrimas y sonrisas.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Altar lleno de recuerdos.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Risas desde el más allá.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Tiempo de recordar.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Sueños y memorias.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Corazones que laten.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El alma nunca muere.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Encuentro con ancestros.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Vida y muerte juntas.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Día de colores vivos.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Mariposas mensajeras vuelan.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Somos polvo de estrellas.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Camino de pétalos dorados.</a:t>
            </a:r>
          </a:p>
          <a:p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2028964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B170475-0EA5-4524-E5AC-909377DCF447}"/>
              </a:ext>
            </a:extLst>
          </p:cNvPr>
          <p:cNvSpPr txBox="1"/>
          <p:nvPr/>
        </p:nvSpPr>
        <p:spPr>
          <a:xfrm>
            <a:off x="133350" y="0"/>
            <a:ext cx="3429000" cy="41857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sz="1400" dirty="0"/>
              <a:t>Luz para sus almas.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Eterna fiesta mexicana.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Leyendas reviven hoy.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Amor más allá.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Cantemos para ellos.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Unidos por tradición.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Ancestral celebración sagrada.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Recordar es vivir.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 vida es sueño.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Brillo en oscuridad.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Risas de calaveritas.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Espíritus en paz.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Corazones en veladoras.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Murales de memorias.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Tiempo de ofrendas.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Sabores que regresan.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Historias nunca olvidadas.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Sonidos del pasado.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Encuentro con raíces.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5F491A8-F8C5-F65E-7476-D77954A781FC}"/>
              </a:ext>
            </a:extLst>
          </p:cNvPr>
          <p:cNvSpPr txBox="1"/>
          <p:nvPr/>
        </p:nvSpPr>
        <p:spPr>
          <a:xfrm>
            <a:off x="133350" y="4185761"/>
            <a:ext cx="6389370" cy="41857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calaveras bailan al son del recuerdo.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En este día, los muertos viven en nosotros.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Nuestros ancestros vuelven para compartir sonrisas.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 muerte es parte de la vida mexicana.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Entre flores y velas, celebramos su presencia.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El altar está listo, ¡bienvenidos sean! En memoria y corazón, nunca se van.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Catrinas elegantes desfilan por las calles.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Ofrendas llenas de amor y sabores.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El pan de muerto sabe a tradición.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Una lágrima y una risa por los que se fueron.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almas regresan guiadas por cempasúchil.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En silencio conversamos con nuestros difuntos.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 noche se ilumina con su recuerdo.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historias de abuela reviven hoy.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Calaveritas de azúcar, dulce homenaje.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Puente de pétalos entre mundos distantes.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El Mictlán abre sus puertas esta noche.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Brindemos con tequila por los ausentes.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Los muertos escuchan nuestras canciones.</a:t>
            </a:r>
          </a:p>
        </p:txBody>
      </p:sp>
    </p:spTree>
    <p:extLst>
      <p:ext uri="{BB962C8B-B14F-4D97-AF65-F5344CB8AC3E}">
        <p14:creationId xmlns:p14="http://schemas.microsoft.com/office/powerpoint/2010/main" val="2043606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5F7380AF-435E-5505-F7DD-5DBA4AE0D82A}"/>
              </a:ext>
            </a:extLst>
          </p:cNvPr>
          <p:cNvSpPr txBox="1"/>
          <p:nvPr/>
        </p:nvSpPr>
        <p:spPr>
          <a:xfrm>
            <a:off x="121739" y="117574"/>
            <a:ext cx="5872661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sz="1400" dirty="0"/>
              <a:t>La luna llena ilumina su camino.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Entre copal y rezos, los honramos.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Los espíritus danzan al compás del mariachi.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 vida es un viaje hacia el más allá.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En cada altar, una historia eterna.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Celebramos su vida, no lloramos su partida.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mariposas monarca traen sus almas.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Los huesos sonrientes nos acompañan hoy.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Tradición que pinta de colores la muerte.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Un día para recordar, una vida para amar.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calacas juegan bajo las estrellas.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Recuerdos que florecen cada noviembre.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 muerte no es final, es comienzo.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En el viento susurran sus voces queridas.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Caminamos entre mundos por un día.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Sus fotos nos miran desde el altar.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lágrimas se vuelven sonrisas hoy.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Los tamales humeantes los invitan a cenar.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El cielo y la tierra se abrazan hoy.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Un festín para almas hambrientas.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calaveritas literarias hacen reír a la muerte.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flores adornan el camino al Mictlán.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Nuestros corazones laten al ritmo ancestral.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Los niños pintados disfrutan la tradición.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El chocolate caliente endulza su visita.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Cantamos para que encuentren su camino.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El cempasúchil guía sus pasos a casa.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Una noche para honrar y celebrar.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estrellas brillan por ellos esta noche.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Hasta que nos volvamos a encontrar, brindemos.</a:t>
            </a:r>
          </a:p>
        </p:txBody>
      </p:sp>
    </p:spTree>
    <p:extLst>
      <p:ext uri="{BB962C8B-B14F-4D97-AF65-F5344CB8AC3E}">
        <p14:creationId xmlns:p14="http://schemas.microsoft.com/office/powerpoint/2010/main" val="3757008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315514B3-F632-3098-7AF8-AEBF894A4B59}"/>
              </a:ext>
            </a:extLst>
          </p:cNvPr>
          <p:cNvSpPr txBox="1"/>
          <p:nvPr/>
        </p:nvSpPr>
        <p:spPr>
          <a:xfrm>
            <a:off x="0" y="0"/>
            <a:ext cx="6339840" cy="89255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sz="1400" dirty="0"/>
              <a:t>En el Día de Muertos, las almas caminan entre pétalos de cempasúchil.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 Catrina sonríe, recordándonos que la muerte es parte de la vida.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Ofrendamos pan y tequila para que nuestros ancestros nos visiten.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El Mictlán abre sus puertas y las almas regresan a casa.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Entre velas y copal, el recuerdo se hace presente.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mariposas monarca traen consigo los espíritus de los que se fueron.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El altar es puente entre vivos y muertos, uniendo corazones.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Calaveritas literarias, bromas de la muerte que nos hacen reír.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Los tamales humean, invitando a las almas a cenar.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El cempasúchil ilumina el camino de regreso al hogar.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Los muertos bailan al son del mariachi bajo la luna.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En este día, el pasado y el presente se abrazan.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calacas juguetonas nos recuerdan vivir sin miedo.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Los ancestros nos susurran sabiduría en el viento.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Entre colores y sabores, celebramos la vida y la muerte.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 muerte es solo un sueño del que despertamos en recuerdos.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ánimas sedientas beben el pulque de nuestras ofrendas.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 vida es un viaje; la muerte, una nueva aventura.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historias de los abuelos reviven en el altar.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El copal asciende al cielo, llevando nuestras plegarias.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 muerte nos iguala, pero la vida nos diferencia.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catrinas elegantes pasean por calles de papel picado.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Los esqueletos sonrientes nos invitan a festejar.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En el espejo de la muerte, reflejamos nuestra vida.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 tradición es el alma que nunca muere.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Los pétalos dorados guían a los espíritus en la oscuridad.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El pasado vive en nosotros cada Día de Muertos.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calaveras de azúcar endulzan el reencuentro con los que partieron.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El silencio de la noche es roto por risas eternas.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Los difuntos comen y beben de nuestras memorias.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 vida es un suspiro; el recuerdo, eterno.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estrellas brillan más cuando los muertos regresan.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En el Mictlán, las almas esperan nuestra ofrenda.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 muerte es compañera, no enemiga, en nuestra cultura.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Los muertos viven mientras los recordemos.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flores hablan el lenguaje de las almas.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Entre máscaras y pintas, celebramos nuestra mortalidad.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 música alegra los corazones aquí y allá.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lágrimas se convierten en sonrisas en este día.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El espíritu de México vive en cada altar.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Los niños pintados de calavera juegan con la muerte.</a:t>
            </a:r>
          </a:p>
        </p:txBody>
      </p:sp>
    </p:spTree>
    <p:extLst>
      <p:ext uri="{BB962C8B-B14F-4D97-AF65-F5344CB8AC3E}">
        <p14:creationId xmlns:p14="http://schemas.microsoft.com/office/powerpoint/2010/main" val="2793531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3CDE447-F596-BEA4-E446-9550C72F3F84}"/>
              </a:ext>
            </a:extLst>
          </p:cNvPr>
          <p:cNvSpPr txBox="1"/>
          <p:nvPr/>
        </p:nvSpPr>
        <p:spPr>
          <a:xfrm>
            <a:off x="133350" y="0"/>
            <a:ext cx="634746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sz="1400" dirty="0"/>
              <a:t>El tiempo se detiene para que nos reencontremos.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 muerte es solo el comienzo de otra historia.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Los abuelos cuentan cuentos desde el más allá.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 vida es flor que se marchita, pero vuelve a florecer.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almas sedientas beben del agua de la ofrenda.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velas encendidas son faros para las almas errantes.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 muerte nos visita disfrazada de fiesta y tradición.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El sonido del caracol llama a los ancestros.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En cada calaverita, una sonrisa que desafía al destino.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9205E75-A390-3085-EDCE-E7983892E8DB}"/>
              </a:ext>
            </a:extLst>
          </p:cNvPr>
          <p:cNvSpPr txBox="1"/>
          <p:nvPr/>
        </p:nvSpPr>
        <p:spPr>
          <a:xfrm>
            <a:off x="66675" y="1884849"/>
            <a:ext cx="6724650" cy="74174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sz="1400" dirty="0"/>
              <a:t>En el Día de Muertos, las almas queridas vuelven a casa, guiadas por el aroma del copal y el brillo de las velas.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Celebramos la vida de quienes partieron, compartiendo pan y flores, recordando que la muerte es solo un paso más.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Bajo el manto estrellado, las calacas bailan, recordándonos que la muerte es compañera y no enemiga.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historias de nuestros ancestros viven en cada ofrenda, en cada flor, en cada canción que entonamos.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El cempasúchil abre caminos entre mundos, trayendo a nuestros difuntos a compartir nuestra mesa.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En esta noche mágica, el Mictlán se acerca y los que se fueron nos visitan en sueños.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catrinas elegantes caminan entre nosotros, mostrando que la muerte también tiene su belleza.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Ofrendamos lo mejor de nosotros a quienes amamos, sabiendo que su espíritu nunca nos abandona.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Entre papel picado y calaveritas, tejemos lazos que unen el pasado con el presente.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 muerte no es final, es un nuevo comienzo en el ciclo infinito de la existencia.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almas viajeras encuentran descanso en nuestro altar, cargado de recuerdos y sabores.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En cada vela encendida, una luz guía a los que vienen del más allá.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 vida es un suspiro; celebremos cada instante como si fuera el último.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tradiciones ancestrales nos conectan con nuestras raíces y dan sentido a nuestro caminar.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El sonido del caracol anuncia la llegada de las almas que extrañamos.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Entre risas y lágrimas, honramos a los que partieron, sintiendo su presencia cercana.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calaveritas literarias nos permiten burlarnos de la muerte, sabiendo que es inevitable.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En el Día de Muertos, la distancia entre mundos se desvanece y todos somos uno.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 esencia de nuestros seres queridos vive en nuestros corazones y en nuestras memorias.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Los aromas del incienso y las flores elevan nuestras plegarias al cielo.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El camino al Mictlán está iluminado por el amor que nunca muere.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mariposas monarca regresan cada año, como almas que vuelven a su hogar.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En cada bocado de pan de muerto, saboreamos la dulzura de la vida.</a:t>
            </a:r>
          </a:p>
        </p:txBody>
      </p:sp>
    </p:spTree>
    <p:extLst>
      <p:ext uri="{BB962C8B-B14F-4D97-AF65-F5344CB8AC3E}">
        <p14:creationId xmlns:p14="http://schemas.microsoft.com/office/powerpoint/2010/main" val="593692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AD87242-E7A6-AD43-374E-68716593AF66}"/>
              </a:ext>
            </a:extLst>
          </p:cNvPr>
          <p:cNvSpPr txBox="1"/>
          <p:nvPr/>
        </p:nvSpPr>
        <p:spPr>
          <a:xfrm>
            <a:off x="130628" y="130629"/>
            <a:ext cx="6070600" cy="72019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máscaras de calavera nos recuerdan que bajo la piel, todos somos iguales.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 música del mariachi alegra las almas y despierta los recuerdos más profundos.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tradiciones son el hilo que une generaciones y mantiene viva nuestra cultura.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El copal purifica el ambiente, preparando el espacio para las visitas celestiales.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Los niños corretean disfrazados, aprendiendo a honrar a los que ya no están.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En el altar familiar, los retratos cuentan historias de tiempos pasados.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 muerte es maestra que nos enseña a valorar cada momento.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estrellas brillan más en esta noche, señalando el camino a los viajeros espirituales.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Entre cantos y danzas, celebramos el ciclo eterno de la vida y la muerte.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flores de terciopelo adornan los altares, simbolizando la belleza efímera.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El agua fresca en la ofrenda sacia la sed de las almas cansadas.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El chile y el chocolate despiertan los sentidos y nos conectan con lo sagrado.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Los colores vibrantes de la fiesta reflejan la alegría de la reunión.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Los ancianos narran leyendas que mantienen viva la sabiduría ancestral.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 calaca nos sonríe desde la sombra, invitándonos a disfrutar la vida.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En la unión de los mundos, encontramos paz y reconciliación.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campanas repican anunciando que las almas están cerca.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Los recuerdos compartidos son el tesoro que perdura más allá del tiempo.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En el rostro pintado de catrina, celebramos nuestra identidad y herencia.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 muerte no es ausencia, es presencia en otro plano de existencia.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El espíritu del jaguar protege nuestro camino y nos conecta con lo divino.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veladoras encendidas son faros que guían a nuestros seres amados.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El pan de ánimas alimenta el cuerpo y el alma en esta noche sagrada.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En la sombra del cempasúchil se esconden secretos de antiguos rituales.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risas de los niños resuenan, alejando el miedo y honrando la vida.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El tejido de la vida es complejo y la muerte es solo otro hilo en su telar.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Al celebrar a nuestros muertos, honramos la continuidad y la eternidad del ser.</a:t>
            </a:r>
          </a:p>
        </p:txBody>
      </p:sp>
    </p:spTree>
    <p:extLst>
      <p:ext uri="{BB962C8B-B14F-4D97-AF65-F5344CB8AC3E}">
        <p14:creationId xmlns:p14="http://schemas.microsoft.com/office/powerpoint/2010/main" val="3053180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A6676E5-B5AD-6DFD-A68A-CD7CF820C6AB}"/>
              </a:ext>
            </a:extLst>
          </p:cNvPr>
          <p:cNvSpPr txBox="1"/>
          <p:nvPr/>
        </p:nvSpPr>
        <p:spPr>
          <a:xfrm>
            <a:off x="0" y="0"/>
            <a:ext cx="6654800" cy="104336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sz="1400" dirty="0"/>
              <a:t>En este día sagrado, los espíritus regresan para compartir el calor de nuestros corazones y la luz de nuestras veladoras.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almas viajan a través del tiempo y el espacio, guiadas por el aroma del cempasúchil y el amor de sus seres queridos.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 calavera sonriente nos invita a celebrar la vida y a honrar a quienes nos precedieron en el camino.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Los ancestros cuentan historias a través del murmullo del viento y el susurro de las hojas secas.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El Día de Muertos es puente entre el mundo terrenal y el espiritual, uniendo corazones más allá de la muerte.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ofrendas llenas de colores y sabores son el lenguaje con el que hablamos a las almas que extrañamos.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 tradición es un hilo dorado que teje nuestras raíces con el presente y el futuro.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En cada flor de cempasúchil se esconde un recuerdo, una sonrisa, una lágrima compartida.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 música de los caracoles y los tambores despierta a las almas dormidas en el más allá.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catrinas pasean coquetas, recordándonos que la muerte es parte natural de la vida.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El Mictlán se abre por una noche, permitiendo que los espíritus nos acompañen en nuestro festejo.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veladoras encendidas iluminan el camino de regreso a casa para los que se fueron.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El chocolate caliente y el pan de muerto endulzan el reencuentro con nuestros seres queridos.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calaveritas de azúcar guardan en su dulzura el cariño eterno hacia los que partieron.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En el silencio de la noche, podemos escuchar los latidos de los corazones que ya no están.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tradiciones ancestrales son el eco de nuestros abuelos, enseñándonos a celebrar la vida y la muerte.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El copal perfuma el aire, elevando nuestras oraciones al cielo estrellado.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máscaras de jaguar y águila protegen a los vivos y honran a los espíritus ancestrales.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 muerte nos une en una danza eterna, donde el recuerdo es el ritmo que mueve nuestros pies.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En el altar de muertos, colocamos ofrendas que hablan de amor, respeto y memoria.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 luna llena observa desde lo alto, testigo silencioso de nuestro reencuentro con las almas queridas.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leyendas cobran vida en las voces de los cuentacuentos, manteniendo vivas nuestras raíces.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El cempasúchil es la risa del sol que ilumina el camino de las almas.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almas pequeñas juegan entre las flores y las velas, recordándonos la inocencia eterna.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El Día de Muertos es el abrazo que rompe las barreras entre el aquí y el allá.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lágrimas derramadas se convierten en perlas que adornan el manto de la memoria.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El jaguar sagrado acompaña a las almas valientes en su viaje de retorno.</a:t>
            </a:r>
          </a:p>
        </p:txBody>
      </p:sp>
    </p:spTree>
    <p:extLst>
      <p:ext uri="{BB962C8B-B14F-4D97-AF65-F5344CB8AC3E}">
        <p14:creationId xmlns:p14="http://schemas.microsoft.com/office/powerpoint/2010/main" val="4171984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5BDF6878-B753-D661-C480-279C8F4AB481}"/>
              </a:ext>
            </a:extLst>
          </p:cNvPr>
          <p:cNvSpPr txBox="1"/>
          <p:nvPr/>
        </p:nvSpPr>
        <p:spPr>
          <a:xfrm>
            <a:off x="0" y="0"/>
            <a:ext cx="6217920" cy="78483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canciones tradicionales resuenan en los corazones, despertando sentimientos profundos.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 vida es un camino y la muerte es una puerta hacia nuevos horizontes.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estrellas guían a las almas perdidas hacia el calor de nuestros hogares.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Los ancianos son guardianes de la sabiduría ancestral que compartimos en este día.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 esencia de nuestros seres queridos vive en cada latido de nuestro corazón.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flores de terciopelo adornan el altar, representando la belleza y la fragilidad de la vida.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El aroma del mole y el tequila despierta recuerdos felices en las almas que nos visitan.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mariposas nocturnas son mensajeras entre los mundos, llevando nuestras palabras de amor.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 muerte no es el final, sino una transformación en el ciclo infinito de la existencia.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En el Día de Muertos, todos somos uno, conectados por hilos invisibles de amor y tradición.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El sonido del </a:t>
            </a:r>
            <a:r>
              <a:rPr lang="es-MX" sz="1400" dirty="0" err="1"/>
              <a:t>teponaxtle</a:t>
            </a:r>
            <a:r>
              <a:rPr lang="es-MX" sz="1400" dirty="0"/>
              <a:t> resuena en la noche, llamando a los espíritus a nuestra celebración.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Los pétalos de cempasúchil forman senderos dorados que guían a las almas a casa.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El fuego sagrado de las veladoras mantiene viva la llama del recuerdo y la esperanza.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historias de los antepasados son tesoros que guardamos en el cofre de nuestro corazón.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calacas juguetonas nos invitan a no temer a la muerte, sino a entenderla.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El alma mexicana celebra la vida en cada sonrisa, en cada lágrima, en cada recuerdo.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nieblas de la madrugada esconden los suspiros de las almas que regresan.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El universo entero conspira para que nos reencontremos con quienes amamos.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tradiciones son raíces profundas que nos sostienen frente al viento del olvido.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El Día de Muertos es un poema escrito con flores, velas y memorias.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Las almas danzan al compás de los tambores, festejando junto a nosotros.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En el calor del hogar, las almas encuentran refugio y compañía.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La vida es un sueño breve, pero el amor y la memoria son eternos.</a:t>
            </a:r>
          </a:p>
        </p:txBody>
      </p:sp>
    </p:spTree>
    <p:extLst>
      <p:ext uri="{BB962C8B-B14F-4D97-AF65-F5344CB8AC3E}">
        <p14:creationId xmlns:p14="http://schemas.microsoft.com/office/powerpoint/2010/main" val="21802066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189</TotalTime>
  <Words>3408</Words>
  <Application>Microsoft Office PowerPoint</Application>
  <PresentationFormat>Carta (216 x 279 mm)</PresentationFormat>
  <Paragraphs>324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ferney hoyos</dc:creator>
  <cp:lastModifiedBy>ferney hoyos</cp:lastModifiedBy>
  <cp:revision>13</cp:revision>
  <cp:lastPrinted>2024-09-20T21:01:56Z</cp:lastPrinted>
  <dcterms:created xsi:type="dcterms:W3CDTF">2024-09-17T16:55:14Z</dcterms:created>
  <dcterms:modified xsi:type="dcterms:W3CDTF">2024-09-23T20:15:31Z</dcterms:modified>
</cp:coreProperties>
</file>