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90" d="100"/>
          <a:sy n="90" d="100"/>
        </p:scale>
        <p:origin x="1637" y="-25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76D2127-F808-4B07-BDFF-CE73EAC72FB3}" type="datetimeFigureOut">
              <a:rPr lang="es-MX" smtClean="0"/>
              <a:t>08/10/2024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CD48C14-655F-4123-8D3C-A08DCF396126}" type="slidenum">
              <a:rPr lang="es-MX" smtClean="0"/>
              <a:t>‹Nº›</a:t>
            </a:fld>
            <a:endParaRPr lang="es-MX"/>
          </a:p>
        </p:txBody>
      </p:sp>
    </p:spTree>
    <p:extLst>
      <p:ext uri="{BB962C8B-B14F-4D97-AF65-F5344CB8AC3E}">
        <p14:creationId xmlns:p14="http://schemas.microsoft.com/office/powerpoint/2010/main" val="2135783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76D2127-F808-4B07-BDFF-CE73EAC72FB3}" type="datetimeFigureOut">
              <a:rPr lang="es-MX" smtClean="0"/>
              <a:t>08/10/2024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CD48C14-655F-4123-8D3C-A08DCF396126}" type="slidenum">
              <a:rPr lang="es-MX" smtClean="0"/>
              <a:t>‹Nº›</a:t>
            </a:fld>
            <a:endParaRPr lang="es-MX"/>
          </a:p>
        </p:txBody>
      </p:sp>
    </p:spTree>
    <p:extLst>
      <p:ext uri="{BB962C8B-B14F-4D97-AF65-F5344CB8AC3E}">
        <p14:creationId xmlns:p14="http://schemas.microsoft.com/office/powerpoint/2010/main" val="780973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76D2127-F808-4B07-BDFF-CE73EAC72FB3}" type="datetimeFigureOut">
              <a:rPr lang="es-MX" smtClean="0"/>
              <a:t>08/10/2024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CD48C14-655F-4123-8D3C-A08DCF396126}" type="slidenum">
              <a:rPr lang="es-MX" smtClean="0"/>
              <a:t>‹Nº›</a:t>
            </a:fld>
            <a:endParaRPr lang="es-MX"/>
          </a:p>
        </p:txBody>
      </p:sp>
    </p:spTree>
    <p:extLst>
      <p:ext uri="{BB962C8B-B14F-4D97-AF65-F5344CB8AC3E}">
        <p14:creationId xmlns:p14="http://schemas.microsoft.com/office/powerpoint/2010/main" val="4085203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76D2127-F808-4B07-BDFF-CE73EAC72FB3}" type="datetimeFigureOut">
              <a:rPr lang="es-MX" smtClean="0"/>
              <a:t>08/10/2024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CD48C14-655F-4123-8D3C-A08DCF396126}" type="slidenum">
              <a:rPr lang="es-MX" smtClean="0"/>
              <a:t>‹Nº›</a:t>
            </a:fld>
            <a:endParaRPr lang="es-MX"/>
          </a:p>
        </p:txBody>
      </p:sp>
    </p:spTree>
    <p:extLst>
      <p:ext uri="{BB962C8B-B14F-4D97-AF65-F5344CB8AC3E}">
        <p14:creationId xmlns:p14="http://schemas.microsoft.com/office/powerpoint/2010/main" val="1183671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76D2127-F808-4B07-BDFF-CE73EAC72FB3}" type="datetimeFigureOut">
              <a:rPr lang="es-MX" smtClean="0"/>
              <a:t>08/10/2024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CD48C14-655F-4123-8D3C-A08DCF396126}" type="slidenum">
              <a:rPr lang="es-MX" smtClean="0"/>
              <a:t>‹Nº›</a:t>
            </a:fld>
            <a:endParaRPr lang="es-MX"/>
          </a:p>
        </p:txBody>
      </p:sp>
    </p:spTree>
    <p:extLst>
      <p:ext uri="{BB962C8B-B14F-4D97-AF65-F5344CB8AC3E}">
        <p14:creationId xmlns:p14="http://schemas.microsoft.com/office/powerpoint/2010/main" val="1512840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76D2127-F808-4B07-BDFF-CE73EAC72FB3}" type="datetimeFigureOut">
              <a:rPr lang="es-MX" smtClean="0"/>
              <a:t>08/10/2024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CD48C14-655F-4123-8D3C-A08DCF396126}" type="slidenum">
              <a:rPr lang="es-MX" smtClean="0"/>
              <a:t>‹Nº›</a:t>
            </a:fld>
            <a:endParaRPr lang="es-MX"/>
          </a:p>
        </p:txBody>
      </p:sp>
    </p:spTree>
    <p:extLst>
      <p:ext uri="{BB962C8B-B14F-4D97-AF65-F5344CB8AC3E}">
        <p14:creationId xmlns:p14="http://schemas.microsoft.com/office/powerpoint/2010/main" val="26142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76D2127-F808-4B07-BDFF-CE73EAC72FB3}" type="datetimeFigureOut">
              <a:rPr lang="es-MX" smtClean="0"/>
              <a:t>08/10/2024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CD48C14-655F-4123-8D3C-A08DCF396126}" type="slidenum">
              <a:rPr lang="es-MX" smtClean="0"/>
              <a:t>‹Nº›</a:t>
            </a:fld>
            <a:endParaRPr lang="es-MX"/>
          </a:p>
        </p:txBody>
      </p:sp>
    </p:spTree>
    <p:extLst>
      <p:ext uri="{BB962C8B-B14F-4D97-AF65-F5344CB8AC3E}">
        <p14:creationId xmlns:p14="http://schemas.microsoft.com/office/powerpoint/2010/main" val="2856513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76D2127-F808-4B07-BDFF-CE73EAC72FB3}" type="datetimeFigureOut">
              <a:rPr lang="es-MX" smtClean="0"/>
              <a:t>08/10/2024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CD48C14-655F-4123-8D3C-A08DCF396126}" type="slidenum">
              <a:rPr lang="es-MX" smtClean="0"/>
              <a:t>‹Nº›</a:t>
            </a:fld>
            <a:endParaRPr lang="es-MX"/>
          </a:p>
        </p:txBody>
      </p:sp>
    </p:spTree>
    <p:extLst>
      <p:ext uri="{BB962C8B-B14F-4D97-AF65-F5344CB8AC3E}">
        <p14:creationId xmlns:p14="http://schemas.microsoft.com/office/powerpoint/2010/main" val="1173769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6D2127-F808-4B07-BDFF-CE73EAC72FB3}" type="datetimeFigureOut">
              <a:rPr lang="es-MX" smtClean="0"/>
              <a:t>08/10/2024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CD48C14-655F-4123-8D3C-A08DCF396126}" type="slidenum">
              <a:rPr lang="es-MX" smtClean="0"/>
              <a:t>‹Nº›</a:t>
            </a:fld>
            <a:endParaRPr lang="es-MX"/>
          </a:p>
        </p:txBody>
      </p:sp>
    </p:spTree>
    <p:extLst>
      <p:ext uri="{BB962C8B-B14F-4D97-AF65-F5344CB8AC3E}">
        <p14:creationId xmlns:p14="http://schemas.microsoft.com/office/powerpoint/2010/main" val="2858600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76D2127-F808-4B07-BDFF-CE73EAC72FB3}" type="datetimeFigureOut">
              <a:rPr lang="es-MX" smtClean="0"/>
              <a:t>08/10/2024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CD48C14-655F-4123-8D3C-A08DCF396126}" type="slidenum">
              <a:rPr lang="es-MX" smtClean="0"/>
              <a:t>‹Nº›</a:t>
            </a:fld>
            <a:endParaRPr lang="es-MX"/>
          </a:p>
        </p:txBody>
      </p:sp>
    </p:spTree>
    <p:extLst>
      <p:ext uri="{BB962C8B-B14F-4D97-AF65-F5344CB8AC3E}">
        <p14:creationId xmlns:p14="http://schemas.microsoft.com/office/powerpoint/2010/main" val="630602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76D2127-F808-4B07-BDFF-CE73EAC72FB3}" type="datetimeFigureOut">
              <a:rPr lang="es-MX" smtClean="0"/>
              <a:t>08/10/2024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CD48C14-655F-4123-8D3C-A08DCF396126}" type="slidenum">
              <a:rPr lang="es-MX" smtClean="0"/>
              <a:t>‹Nº›</a:t>
            </a:fld>
            <a:endParaRPr lang="es-MX"/>
          </a:p>
        </p:txBody>
      </p:sp>
    </p:spTree>
    <p:extLst>
      <p:ext uri="{BB962C8B-B14F-4D97-AF65-F5344CB8AC3E}">
        <p14:creationId xmlns:p14="http://schemas.microsoft.com/office/powerpoint/2010/main" val="1124328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6D2127-F808-4B07-BDFF-CE73EAC72FB3}" type="datetimeFigureOut">
              <a:rPr lang="es-MX" smtClean="0"/>
              <a:t>08/10/2024</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CD48C14-655F-4123-8D3C-A08DCF396126}" type="slidenum">
              <a:rPr lang="es-MX" smtClean="0"/>
              <a:t>‹Nº›</a:t>
            </a:fld>
            <a:endParaRPr lang="es-MX"/>
          </a:p>
        </p:txBody>
      </p:sp>
    </p:spTree>
    <p:extLst>
      <p:ext uri="{BB962C8B-B14F-4D97-AF65-F5344CB8AC3E}">
        <p14:creationId xmlns:p14="http://schemas.microsoft.com/office/powerpoint/2010/main" val="3712257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4165E730-8E37-D2EC-8793-E762559F712D}"/>
              </a:ext>
            </a:extLst>
          </p:cNvPr>
          <p:cNvSpPr txBox="1"/>
          <p:nvPr/>
        </p:nvSpPr>
        <p:spPr>
          <a:xfrm>
            <a:off x="-1230334" y="-1962537"/>
            <a:ext cx="15454334" cy="13942278"/>
          </a:xfrm>
          <a:prstGeom prst="rect">
            <a:avLst/>
          </a:prstGeom>
          <a:noFill/>
        </p:spPr>
        <p:txBody>
          <a:bodyPr wrap="square">
            <a:spAutoFit/>
          </a:bodyPr>
          <a:lstStyle/>
          <a:p>
            <a:r>
              <a:rPr lang="es-MX" dirty="0"/>
              <a:t>San Judas Tadeo, ruega por nosotros.</a:t>
            </a:r>
          </a:p>
          <a:p>
            <a:r>
              <a:rPr lang="es-MX" dirty="0"/>
              <a:t>Apóstol fiel, protégenos siempre.</a:t>
            </a:r>
          </a:p>
          <a:p>
            <a:r>
              <a:rPr lang="es-MX" dirty="0"/>
              <a:t>San Judas, esperanza en lo imposible.</a:t>
            </a:r>
          </a:p>
          <a:p>
            <a:r>
              <a:rPr lang="es-MX" dirty="0"/>
              <a:t>Patrono de los casos difíciles, intercede por mí.</a:t>
            </a:r>
          </a:p>
          <a:p>
            <a:r>
              <a:rPr lang="es-MX" dirty="0"/>
              <a:t>San Judas, guía mi camino.</a:t>
            </a:r>
          </a:p>
          <a:p>
            <a:r>
              <a:rPr lang="es-MX" dirty="0"/>
              <a:t>Nunca me abandones, San Judas Tadeo.</a:t>
            </a:r>
          </a:p>
          <a:p>
            <a:r>
              <a:rPr lang="es-MX" dirty="0"/>
              <a:t>Tu fe me da fuerza, San Judas.</a:t>
            </a:r>
          </a:p>
          <a:p>
            <a:r>
              <a:rPr lang="es-MX" dirty="0"/>
              <a:t>Ruega por mí en esta necesidad.</a:t>
            </a:r>
          </a:p>
          <a:p>
            <a:r>
              <a:rPr lang="es-MX" dirty="0"/>
              <a:t>San Judas, dame fortaleza.</a:t>
            </a:r>
          </a:p>
          <a:p>
            <a:r>
              <a:rPr lang="es-MX" dirty="0"/>
              <a:t>Confío en ti, San Judas Tadeo.</a:t>
            </a:r>
          </a:p>
          <a:p>
            <a:r>
              <a:rPr lang="es-MX" dirty="0"/>
              <a:t>San Judas, luz en la oscuridad.</a:t>
            </a:r>
          </a:p>
          <a:p>
            <a:r>
              <a:rPr lang="es-MX" dirty="0"/>
              <a:t>San Judas, protector de los desesperados.</a:t>
            </a:r>
          </a:p>
          <a:p>
            <a:r>
              <a:rPr lang="es-MX" dirty="0"/>
              <a:t>Por tu intercesión, todo es posible.</a:t>
            </a:r>
          </a:p>
          <a:p>
            <a:r>
              <a:rPr lang="es-MX" dirty="0"/>
              <a:t>San Judas, acompáñame en mis luchas.</a:t>
            </a:r>
          </a:p>
          <a:p>
            <a:r>
              <a:rPr lang="es-MX" dirty="0"/>
              <a:t>Tu poder me da esperanza.</a:t>
            </a:r>
          </a:p>
          <a:p>
            <a:r>
              <a:rPr lang="es-MX" dirty="0"/>
              <a:t>San Judas, nunca me falles.</a:t>
            </a:r>
          </a:p>
          <a:p>
            <a:r>
              <a:rPr lang="es-MX" dirty="0"/>
              <a:t>Te confío mis problemas, San Judas.</a:t>
            </a:r>
          </a:p>
          <a:p>
            <a:r>
              <a:rPr lang="es-MX" dirty="0"/>
              <a:t>San Judas, patrono de los afligidos.</a:t>
            </a:r>
          </a:p>
          <a:p>
            <a:r>
              <a:rPr lang="es-MX" dirty="0"/>
              <a:t>Con fe, todo es posible.</a:t>
            </a:r>
          </a:p>
          <a:p>
            <a:r>
              <a:rPr lang="es-MX" dirty="0"/>
              <a:t>San Judas, sé mi consuelo.</a:t>
            </a:r>
          </a:p>
          <a:p>
            <a:r>
              <a:rPr lang="es-MX" dirty="0"/>
              <a:t>Ruega por mi familia, San Judas Tadeo.</a:t>
            </a:r>
          </a:p>
          <a:p>
            <a:r>
              <a:rPr lang="es-MX" dirty="0"/>
              <a:t>San Judas, protector fiel y poderoso.</a:t>
            </a:r>
          </a:p>
          <a:p>
            <a:r>
              <a:rPr lang="es-MX" dirty="0"/>
              <a:t>Dame valor, San Judas Tadeo.</a:t>
            </a:r>
          </a:p>
          <a:p>
            <a:r>
              <a:rPr lang="es-MX" dirty="0"/>
              <a:t>San Judas, escucha mis súplicas.</a:t>
            </a:r>
          </a:p>
          <a:p>
            <a:r>
              <a:rPr lang="es-MX" dirty="0"/>
              <a:t>San Judas, patrono de lo imposible.</a:t>
            </a:r>
          </a:p>
          <a:p>
            <a:r>
              <a:rPr lang="es-MX" dirty="0"/>
              <a:t>En ti confío, San Judas.</a:t>
            </a:r>
          </a:p>
          <a:p>
            <a:r>
              <a:rPr lang="es-MX" dirty="0"/>
              <a:t>San Judas, protégeme siempre.</a:t>
            </a:r>
          </a:p>
          <a:p>
            <a:r>
              <a:rPr lang="es-MX" dirty="0"/>
              <a:t>Ruega por mí, San Judas Tadeo.</a:t>
            </a:r>
          </a:p>
          <a:p>
            <a:r>
              <a:rPr lang="es-MX" dirty="0"/>
              <a:t>San Judas, defensor en la adversidad.</a:t>
            </a:r>
          </a:p>
          <a:p>
            <a:r>
              <a:rPr lang="es-MX" dirty="0"/>
              <a:t>San Judas, ilumina mi camino.</a:t>
            </a:r>
          </a:p>
          <a:p>
            <a:r>
              <a:rPr lang="es-MX" dirty="0"/>
              <a:t>Intercede por mis necesidades, San Judas.</a:t>
            </a:r>
          </a:p>
          <a:p>
            <a:r>
              <a:rPr lang="es-MX" dirty="0"/>
              <a:t>San Judas, dame paz y esperanza.</a:t>
            </a:r>
          </a:p>
          <a:p>
            <a:r>
              <a:rPr lang="es-MX" dirty="0"/>
              <a:t>San Judas Tadeo, confío en tu poder.</a:t>
            </a:r>
          </a:p>
          <a:p>
            <a:r>
              <a:rPr lang="es-MX" dirty="0"/>
              <a:t>San Judas, guía mis pasos.</a:t>
            </a:r>
          </a:p>
          <a:p>
            <a:r>
              <a:rPr lang="es-MX" dirty="0"/>
              <a:t>San Judas, fuente de esperanza.</a:t>
            </a:r>
          </a:p>
          <a:p>
            <a:r>
              <a:rPr lang="es-MX" dirty="0"/>
              <a:t>No me abandones en mis dificultades.</a:t>
            </a:r>
          </a:p>
          <a:p>
            <a:r>
              <a:rPr lang="es-MX" dirty="0"/>
              <a:t>San Judas, trae alivio a mi corazón.</a:t>
            </a:r>
          </a:p>
          <a:p>
            <a:r>
              <a:rPr lang="es-MX" dirty="0"/>
              <a:t>San Judas, protector de los más necesitados.</a:t>
            </a:r>
          </a:p>
          <a:p>
            <a:r>
              <a:rPr lang="es-MX" dirty="0"/>
              <a:t>En mis penas, confío en ti.</a:t>
            </a:r>
          </a:p>
          <a:p>
            <a:r>
              <a:rPr lang="es-MX" dirty="0"/>
              <a:t>San Judas, escudo contra las dificultades.</a:t>
            </a:r>
          </a:p>
          <a:p>
            <a:r>
              <a:rPr lang="es-MX" dirty="0"/>
              <a:t>San Judas, protégeme de todo mal.</a:t>
            </a:r>
          </a:p>
          <a:p>
            <a:r>
              <a:rPr lang="es-MX" dirty="0"/>
              <a:t>San Judas, luz en los momentos oscuros.</a:t>
            </a:r>
          </a:p>
          <a:p>
            <a:r>
              <a:rPr lang="es-MX" dirty="0"/>
              <a:t>San Judas, dame paciencia y fe.</a:t>
            </a:r>
          </a:p>
          <a:p>
            <a:r>
              <a:rPr lang="es-MX" dirty="0"/>
              <a:t>San Judas, fuerza en la adversidad.</a:t>
            </a:r>
          </a:p>
          <a:p>
            <a:r>
              <a:rPr lang="es-MX" dirty="0"/>
              <a:t>San Judas Tadeo, acompáñame siempre.</a:t>
            </a:r>
          </a:p>
          <a:p>
            <a:r>
              <a:rPr lang="es-MX" dirty="0"/>
              <a:t>San Judas, confío en tu milagro.</a:t>
            </a:r>
          </a:p>
          <a:p>
            <a:r>
              <a:rPr lang="es-MX" dirty="0"/>
              <a:t>San Judas, tu ayuda nunca falla.</a:t>
            </a:r>
          </a:p>
          <a:p>
            <a:r>
              <a:rPr lang="es-MX" dirty="0"/>
              <a:t>San Judas, guíame hacia la solución.</a:t>
            </a:r>
          </a:p>
          <a:p>
            <a:r>
              <a:rPr lang="es-MX" dirty="0"/>
              <a:t>San Judas, dame tu bendición.</a:t>
            </a:r>
          </a:p>
          <a:p>
            <a:r>
              <a:rPr lang="es-MX" dirty="0"/>
              <a:t>San Judas Tadeo, intercesor poderoso.</a:t>
            </a:r>
          </a:p>
        </p:txBody>
      </p:sp>
    </p:spTree>
    <p:extLst>
      <p:ext uri="{BB962C8B-B14F-4D97-AF65-F5344CB8AC3E}">
        <p14:creationId xmlns:p14="http://schemas.microsoft.com/office/powerpoint/2010/main" val="1728348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F138C4-CF6A-1669-127B-2B9C6413849C}"/>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278CA7F1-F8E3-0FAB-181A-87B24B427DFD}"/>
              </a:ext>
            </a:extLst>
          </p:cNvPr>
          <p:cNvSpPr txBox="1"/>
          <p:nvPr/>
        </p:nvSpPr>
        <p:spPr>
          <a:xfrm>
            <a:off x="-4318000" y="711349"/>
            <a:ext cx="3746500" cy="7294305"/>
          </a:xfrm>
          <a:prstGeom prst="rect">
            <a:avLst/>
          </a:prstGeom>
          <a:noFill/>
        </p:spPr>
        <p:txBody>
          <a:bodyPr wrap="square">
            <a:spAutoFit/>
          </a:bodyPr>
          <a:lstStyle/>
          <a:p>
            <a:r>
              <a:rPr lang="es-MX" dirty="0"/>
              <a:t>Oración a San Judas Tadeo:</a:t>
            </a:r>
          </a:p>
          <a:p>
            <a:endParaRPr lang="es-MX" dirty="0"/>
          </a:p>
          <a:p>
            <a:r>
              <a:rPr lang="es-MX" dirty="0"/>
              <a:t>¡Oh glorioso Apóstol San Judas Tadeo!</a:t>
            </a:r>
          </a:p>
          <a:p>
            <a:r>
              <a:rPr lang="es-MX" dirty="0"/>
              <a:t>Siervo fiel y amigo de Jesús, la Iglesia te honra e invoca universalmente, como el patrono de los casos difíciles, de los casos desesperados.</a:t>
            </a:r>
          </a:p>
          <a:p>
            <a:r>
              <a:rPr lang="es-MX" dirty="0"/>
              <a:t>Ruega por mí, que estoy tan desamparado. Té imploro, haz uso del privilegio especial a ti concedido, de socorrer visible y prontamente cuando casi se ha perdido toda esperanza. Ven en mi ayuda en esta gran necesidad, para que reciba los consuelos y socorros del cielo en todas mis necesidades, tribulaciones y sufrimientos, particularmente (hacer la petición),y para que pueda bendecir a Dios contigo con todos los escogidos por toda la eternidad. Té prometo, glorioso San Judas, acordarme siempre de este gran favor, y nunca dejar de honrarte como  mi especial y poderoso patrono, y hacer todo lo que pueda para fomentar tu devoción. Amén.</a:t>
            </a:r>
          </a:p>
        </p:txBody>
      </p:sp>
      <p:sp>
        <p:nvSpPr>
          <p:cNvPr id="5" name="CuadroTexto 4">
            <a:extLst>
              <a:ext uri="{FF2B5EF4-FFF2-40B4-BE49-F238E27FC236}">
                <a16:creationId xmlns:a16="http://schemas.microsoft.com/office/drawing/2014/main" id="{1B604AE5-EDF8-7E3E-A519-1CA59A478350}"/>
              </a:ext>
            </a:extLst>
          </p:cNvPr>
          <p:cNvSpPr txBox="1"/>
          <p:nvPr/>
        </p:nvSpPr>
        <p:spPr>
          <a:xfrm>
            <a:off x="304800" y="223946"/>
            <a:ext cx="3124200" cy="4801314"/>
          </a:xfrm>
          <a:prstGeom prst="rect">
            <a:avLst/>
          </a:prstGeom>
          <a:noFill/>
        </p:spPr>
        <p:txBody>
          <a:bodyPr wrap="square">
            <a:spAutoFit/>
          </a:bodyPr>
          <a:lstStyle/>
          <a:p>
            <a:r>
              <a:rPr lang="es-MX" dirty="0"/>
              <a:t> Oración corta a San Judas Tadeo  </a:t>
            </a:r>
          </a:p>
          <a:p>
            <a:endParaRPr lang="es-MX" dirty="0"/>
          </a:p>
          <a:p>
            <a:r>
              <a:rPr lang="es-MX" dirty="0"/>
              <a:t>"San Judas Tadeo, Apóstol glorioso, fiel siervo y amigo de Jesús, el nombre del traidor ha sido causa de que seas olvidado por muchos, pero la Iglesia te honra e invoca universalmente como el patrono de los casos difíciles y desesperados. Ruega por mí, que estoy tan necesitado, y haz uso del privilegio que se te ha concedido de socorrer visible y rápidamente a quien te invoca. Amén."</a:t>
            </a:r>
          </a:p>
        </p:txBody>
      </p:sp>
      <p:sp>
        <p:nvSpPr>
          <p:cNvPr id="7" name="CuadroTexto 6">
            <a:extLst>
              <a:ext uri="{FF2B5EF4-FFF2-40B4-BE49-F238E27FC236}">
                <a16:creationId xmlns:a16="http://schemas.microsoft.com/office/drawing/2014/main" id="{B2770346-0527-DE2E-7CD1-8839317D158F}"/>
              </a:ext>
            </a:extLst>
          </p:cNvPr>
          <p:cNvSpPr txBox="1"/>
          <p:nvPr/>
        </p:nvSpPr>
        <p:spPr>
          <a:xfrm>
            <a:off x="0" y="5160139"/>
            <a:ext cx="3124200" cy="5355312"/>
          </a:xfrm>
          <a:prstGeom prst="rect">
            <a:avLst/>
          </a:prstGeom>
          <a:noFill/>
        </p:spPr>
        <p:txBody>
          <a:bodyPr wrap="square">
            <a:spAutoFit/>
          </a:bodyPr>
          <a:lstStyle/>
          <a:p>
            <a:r>
              <a:rPr lang="es-MX" dirty="0"/>
              <a:t>Oración para casos urgentes a San Judas Tadeo</a:t>
            </a:r>
          </a:p>
          <a:p>
            <a:endParaRPr lang="es-MX" dirty="0"/>
          </a:p>
          <a:p>
            <a:r>
              <a:rPr lang="es-MX" dirty="0"/>
              <a:t>"San Judas Tadeo, glorioso apóstol, fiel servidor y amigo de Jesús, tú que eres el poderoso patrono de los casos imposibles, ven en mi ayuda en estos momentos de angustia y desesperación. San Judas, acude en mi auxilio. Dame consuelo en esta gran aflicción para que pueda alabar a Dios contigo y con todos los santos por siempre. Te prometo, San Judas, que nunca olvidaré este gran favor, y siempre te honraré como mi especial y poderoso protector. Amén."</a:t>
            </a:r>
          </a:p>
        </p:txBody>
      </p:sp>
      <p:sp>
        <p:nvSpPr>
          <p:cNvPr id="9" name="CuadroTexto 8">
            <a:extLst>
              <a:ext uri="{FF2B5EF4-FFF2-40B4-BE49-F238E27FC236}">
                <a16:creationId xmlns:a16="http://schemas.microsoft.com/office/drawing/2014/main" id="{1610BD82-C82B-DD21-C208-86609D24CD2A}"/>
              </a:ext>
            </a:extLst>
          </p:cNvPr>
          <p:cNvSpPr txBox="1"/>
          <p:nvPr/>
        </p:nvSpPr>
        <p:spPr>
          <a:xfrm>
            <a:off x="3740150" y="0"/>
            <a:ext cx="3479800" cy="4801314"/>
          </a:xfrm>
          <a:prstGeom prst="rect">
            <a:avLst/>
          </a:prstGeom>
          <a:noFill/>
        </p:spPr>
        <p:txBody>
          <a:bodyPr wrap="square">
            <a:spAutoFit/>
          </a:bodyPr>
          <a:lstStyle/>
          <a:p>
            <a:r>
              <a:rPr lang="es-MX" dirty="0"/>
              <a:t>Oración a San Judas Tadeo para pedir trabajo</a:t>
            </a:r>
          </a:p>
          <a:p>
            <a:endParaRPr lang="es-MX" dirty="0"/>
          </a:p>
          <a:p>
            <a:r>
              <a:rPr lang="es-MX" dirty="0"/>
              <a:t>"San Judas Tadeo,</a:t>
            </a:r>
          </a:p>
          <a:p>
            <a:r>
              <a:rPr lang="es-MX" dirty="0"/>
              <a:t>apóstol bendito de nuestro Señor,</a:t>
            </a:r>
          </a:p>
          <a:p>
            <a:r>
              <a:rPr lang="es-MX" dirty="0"/>
              <a:t>a quien Dios confirió el privilegio</a:t>
            </a:r>
          </a:p>
          <a:p>
            <a:r>
              <a:rPr lang="es-MX" dirty="0"/>
              <a:t>de ser intercesor en las causas más difíciles,</a:t>
            </a:r>
          </a:p>
          <a:p>
            <a:r>
              <a:rPr lang="es-MX" dirty="0"/>
              <a:t>te pido tu bendita intervención</a:t>
            </a:r>
          </a:p>
          <a:p>
            <a:r>
              <a:rPr lang="es-MX" dirty="0"/>
              <a:t>para que me ayudes a conseguir</a:t>
            </a:r>
          </a:p>
          <a:p>
            <a:r>
              <a:rPr lang="es-MX" dirty="0"/>
              <a:t>un empleo digno y estable.</a:t>
            </a:r>
          </a:p>
          <a:p>
            <a:r>
              <a:rPr lang="es-MX" dirty="0"/>
              <a:t>Dame la sabiduría y el valor</a:t>
            </a:r>
          </a:p>
          <a:p>
            <a:r>
              <a:rPr lang="es-MX" dirty="0"/>
              <a:t>para enfrentar las entrevistas y desafíos con confianza y serenidad. Te prometo, San Judas, ser siempre agradecido por tu ayuda y honrarte todos los días de mi vida. Amén."</a:t>
            </a:r>
          </a:p>
        </p:txBody>
      </p:sp>
      <p:sp>
        <p:nvSpPr>
          <p:cNvPr id="11" name="CuadroTexto 10">
            <a:extLst>
              <a:ext uri="{FF2B5EF4-FFF2-40B4-BE49-F238E27FC236}">
                <a16:creationId xmlns:a16="http://schemas.microsoft.com/office/drawing/2014/main" id="{F2411D16-4F5E-4A66-AF09-3D5AD65266D5}"/>
              </a:ext>
            </a:extLst>
          </p:cNvPr>
          <p:cNvSpPr txBox="1"/>
          <p:nvPr/>
        </p:nvSpPr>
        <p:spPr>
          <a:xfrm>
            <a:off x="3429000" y="5604997"/>
            <a:ext cx="3124200" cy="5078313"/>
          </a:xfrm>
          <a:prstGeom prst="rect">
            <a:avLst/>
          </a:prstGeom>
          <a:noFill/>
        </p:spPr>
        <p:txBody>
          <a:bodyPr wrap="square">
            <a:spAutoFit/>
          </a:bodyPr>
          <a:lstStyle/>
          <a:p>
            <a:r>
              <a:rPr lang="es-MX" dirty="0"/>
              <a:t>Oración a San Judas Tadeo para la salud</a:t>
            </a:r>
          </a:p>
          <a:p>
            <a:endParaRPr lang="es-MX" dirty="0"/>
          </a:p>
          <a:p>
            <a:r>
              <a:rPr lang="es-MX" dirty="0"/>
              <a:t>"San Judas Tadeo,</a:t>
            </a:r>
          </a:p>
          <a:p>
            <a:r>
              <a:rPr lang="es-MX" dirty="0"/>
              <a:t>apóstol fiel y glorioso,</a:t>
            </a:r>
          </a:p>
          <a:p>
            <a:r>
              <a:rPr lang="es-MX" dirty="0"/>
              <a:t>protector de los que sufren. Hoy me acerco a ti con fe para pedir tu intercesión en mi salud. Alivia mis dolencias, calma mis angustias y devuélveme la fortaleza que necesito para seguir adelante.</a:t>
            </a:r>
          </a:p>
          <a:p>
            <a:r>
              <a:rPr lang="es-MX" dirty="0"/>
              <a:t> Tú que escuchas las súplicas de los más necesitados, te pido que intercedas ante Dios para que me conceda la graciade la curación y la paz interior. Amén."</a:t>
            </a:r>
          </a:p>
        </p:txBody>
      </p:sp>
      <p:sp>
        <p:nvSpPr>
          <p:cNvPr id="13" name="CuadroTexto 12">
            <a:extLst>
              <a:ext uri="{FF2B5EF4-FFF2-40B4-BE49-F238E27FC236}">
                <a16:creationId xmlns:a16="http://schemas.microsoft.com/office/drawing/2014/main" id="{704915FC-204E-A9D1-3BB5-845B714E1B22}"/>
              </a:ext>
            </a:extLst>
          </p:cNvPr>
          <p:cNvSpPr txBox="1"/>
          <p:nvPr/>
        </p:nvSpPr>
        <p:spPr>
          <a:xfrm>
            <a:off x="7219950" y="43266"/>
            <a:ext cx="2876550" cy="5355312"/>
          </a:xfrm>
          <a:prstGeom prst="rect">
            <a:avLst/>
          </a:prstGeom>
          <a:noFill/>
        </p:spPr>
        <p:txBody>
          <a:bodyPr wrap="square">
            <a:spAutoFit/>
          </a:bodyPr>
          <a:lstStyle/>
          <a:p>
            <a:r>
              <a:rPr lang="es-MX" dirty="0"/>
              <a:t>Oración de agradecimiento a San Judas Tadeo</a:t>
            </a:r>
          </a:p>
          <a:p>
            <a:endParaRPr lang="es-MX" dirty="0"/>
          </a:p>
          <a:p>
            <a:r>
              <a:rPr lang="es-MX" dirty="0"/>
              <a:t>"Glorioso San Judas Tadeo, te doy gracias de todo corazón por haber escuchado mi súplica. Hoy vengo ante ti no solo a pedir, sino a agradecerte por la ayuda que me has concedido en momentos difíciles. Seguiré difundiendo tu devoción, y te prometo nunca olvidarte ni dejar de honrarte como mi protector y guía. Gracias, San Judas, por tu intercesión poderosa. Seguiré confiando en tu auxilio. Amén."</a:t>
            </a:r>
          </a:p>
        </p:txBody>
      </p:sp>
      <p:sp>
        <p:nvSpPr>
          <p:cNvPr id="15" name="CuadroTexto 14">
            <a:extLst>
              <a:ext uri="{FF2B5EF4-FFF2-40B4-BE49-F238E27FC236}">
                <a16:creationId xmlns:a16="http://schemas.microsoft.com/office/drawing/2014/main" id="{A965731D-11F9-FB0D-6570-BE9A56479292}"/>
              </a:ext>
            </a:extLst>
          </p:cNvPr>
          <p:cNvSpPr txBox="1"/>
          <p:nvPr/>
        </p:nvSpPr>
        <p:spPr>
          <a:xfrm>
            <a:off x="7350125" y="5604997"/>
            <a:ext cx="3254375" cy="5078313"/>
          </a:xfrm>
          <a:prstGeom prst="rect">
            <a:avLst/>
          </a:prstGeom>
          <a:noFill/>
        </p:spPr>
        <p:txBody>
          <a:bodyPr wrap="square">
            <a:spAutoFit/>
          </a:bodyPr>
          <a:lstStyle/>
          <a:p>
            <a:r>
              <a:rPr lang="es-MX" dirty="0"/>
              <a:t>Oración milagrosa a San Judas Tadeo</a:t>
            </a:r>
          </a:p>
          <a:p>
            <a:endParaRPr lang="es-MX" dirty="0"/>
          </a:p>
          <a:p>
            <a:r>
              <a:rPr lang="es-MX" dirty="0"/>
              <a:t>"San Judas Tadeo,</a:t>
            </a:r>
          </a:p>
          <a:p>
            <a:r>
              <a:rPr lang="es-MX" dirty="0"/>
              <a:t>santo poderoso en milagros,</a:t>
            </a:r>
          </a:p>
          <a:p>
            <a:r>
              <a:rPr lang="es-MX" dirty="0"/>
              <a:t>me postro a tus pies con humildad y esperanza</a:t>
            </a:r>
          </a:p>
          <a:p>
            <a:r>
              <a:rPr lang="es-MX" dirty="0"/>
              <a:t>para pedir tu ayuda en este momento de necesidad.</a:t>
            </a:r>
          </a:p>
          <a:p>
            <a:r>
              <a:rPr lang="es-MX" dirty="0"/>
              <a:t>Confío plenamente en tu intercesión y en tu capacidad de obtener de Dios la gracia que tanto deseo (hacer la petición).No me dejes caer en la  desesperación. Te prometo que, si me concedes este favor, seré siempre devoto tuyo y difundiré tu nombre. Amén."</a:t>
            </a:r>
          </a:p>
        </p:txBody>
      </p:sp>
    </p:spTree>
    <p:extLst>
      <p:ext uri="{BB962C8B-B14F-4D97-AF65-F5344CB8AC3E}">
        <p14:creationId xmlns:p14="http://schemas.microsoft.com/office/powerpoint/2010/main" val="374908366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12</TotalTime>
  <Words>1088</Words>
  <Application>Microsoft Office PowerPoint</Application>
  <PresentationFormat>Carta (216 x 279 mm)</PresentationFormat>
  <Paragraphs>88</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ferney hoyos</dc:creator>
  <cp:lastModifiedBy>ferney hoyos</cp:lastModifiedBy>
  <cp:revision>9</cp:revision>
  <dcterms:created xsi:type="dcterms:W3CDTF">2024-10-08T17:42:55Z</dcterms:created>
  <dcterms:modified xsi:type="dcterms:W3CDTF">2024-10-08T17:55:48Z</dcterms:modified>
</cp:coreProperties>
</file>