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9" r:id="rId5"/>
    <p:sldId id="258" r:id="rId6"/>
    <p:sldId id="262" r:id="rId7"/>
    <p:sldId id="257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2" r:id="rId16"/>
    <p:sldId id="270" r:id="rId17"/>
    <p:sldId id="271" r:id="rId18"/>
    <p:sldId id="273" r:id="rId19"/>
    <p:sldId id="274" r:id="rId20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774" y="379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614-5C64-4E2A-9355-3B975EF4C037}" type="datetimeFigureOut">
              <a:rPr lang="es-MX" smtClean="0"/>
              <a:t>21/10/2024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2F23-7208-4510-9115-24405279BF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05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614-5C64-4E2A-9355-3B975EF4C037}" type="datetimeFigureOut">
              <a:rPr lang="es-MX" smtClean="0"/>
              <a:t>21/10/2024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2F23-7208-4510-9115-24405279BF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12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614-5C64-4E2A-9355-3B975EF4C037}" type="datetimeFigureOut">
              <a:rPr lang="es-MX" smtClean="0"/>
              <a:t>21/10/2024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2F23-7208-4510-9115-24405279BF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978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614-5C64-4E2A-9355-3B975EF4C037}" type="datetimeFigureOut">
              <a:rPr lang="es-MX" smtClean="0"/>
              <a:t>21/10/2024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2F23-7208-4510-9115-24405279BF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791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614-5C64-4E2A-9355-3B975EF4C037}" type="datetimeFigureOut">
              <a:rPr lang="es-MX" smtClean="0"/>
              <a:t>21/10/2024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2F23-7208-4510-9115-24405279BF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270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614-5C64-4E2A-9355-3B975EF4C037}" type="datetimeFigureOut">
              <a:rPr lang="es-MX" smtClean="0"/>
              <a:t>21/10/2024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2F23-7208-4510-9115-24405279BF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203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614-5C64-4E2A-9355-3B975EF4C037}" type="datetimeFigureOut">
              <a:rPr lang="es-MX" smtClean="0"/>
              <a:t>21/10/2024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2F23-7208-4510-9115-24405279BF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530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614-5C64-4E2A-9355-3B975EF4C037}" type="datetimeFigureOut">
              <a:rPr lang="es-MX" smtClean="0"/>
              <a:t>21/10/2024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2F23-7208-4510-9115-24405279BF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033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614-5C64-4E2A-9355-3B975EF4C037}" type="datetimeFigureOut">
              <a:rPr lang="es-MX" smtClean="0"/>
              <a:t>21/10/2024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2F23-7208-4510-9115-24405279BF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477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614-5C64-4E2A-9355-3B975EF4C037}" type="datetimeFigureOut">
              <a:rPr lang="es-MX" smtClean="0"/>
              <a:t>21/10/2024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2F23-7208-4510-9115-24405279BF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712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614-5C64-4E2A-9355-3B975EF4C037}" type="datetimeFigureOut">
              <a:rPr lang="es-MX" smtClean="0"/>
              <a:t>21/10/2024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2F23-7208-4510-9115-24405279BF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66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B0614-5C64-4E2A-9355-3B975EF4C037}" type="datetimeFigureOut">
              <a:rPr lang="es-MX" smtClean="0"/>
              <a:t>21/10/2024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42F23-7208-4510-9115-24405279BF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98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F65B479F-C39C-F8D5-C682-174642709677}"/>
              </a:ext>
            </a:extLst>
          </p:cNvPr>
          <p:cNvSpPr txBox="1"/>
          <p:nvPr/>
        </p:nvSpPr>
        <p:spPr>
          <a:xfrm>
            <a:off x="497951" y="857746"/>
            <a:ext cx="586209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400" dirty="0"/>
              <a:t>Divertidas 🎅🎄</a:t>
            </a:r>
          </a:p>
          <a:p>
            <a:pPr marL="342900" indent="-342900">
              <a:buFont typeface="+mj-lt"/>
              <a:buAutoNum type="arabicPeriod"/>
            </a:pPr>
            <a:endParaRPr lang="es-MX" sz="1400" dirty="0"/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"Querido Santa, este año puedo explicarlo... 😉“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"¡Feliz Navidad! Que tu espíritu navideño sea más fuerte que tu dieta.“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Navidad es el único momento en el que podemos comer galletas como si no hubiera un mañana.“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"Santa, ¡déjate caer con el aguinaldo!“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"Nieve o no nieve, ¡que no falte el ponche!“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"¡Feliz Navidad! Que tu pavo esté jugoso y tu suegra, feliz.“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"Esta Navidad, deja que tu espíritu brille más que tus luces.“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"No todos los héroes llevan capa; algunos simplemente traen regalos.“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"Navidad: ese momento en el que la magia es real y las calorías no cuentan.“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"¡Sonríe! Es la única época del año en la que podemos ser felices sin razón."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21553FB-749A-ED27-C985-E4370433C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000" y="168095"/>
            <a:ext cx="5182049" cy="1066892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8CB2A78B-28B3-D9F9-7C50-D8220CC24774}"/>
              </a:ext>
            </a:extLst>
          </p:cNvPr>
          <p:cNvSpPr txBox="1"/>
          <p:nvPr/>
        </p:nvSpPr>
        <p:spPr>
          <a:xfrm>
            <a:off x="839213" y="5202029"/>
            <a:ext cx="5444067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paz y la alegría sean los regalos más grandes esta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verdadera magia de la Navidad está en el amor y la generosidad.“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"Las mejores cosas de la vida no son cosas: son momentos y personas.“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esta Navidad llene tu corazón de esperanza y nuevos sueños.“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"No necesitas regalos grandes para tener una Navidad mágica.“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"El amor es el mejor regalo que podemos dar y recibir esta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el espíritu navideño ilumine todos tus días del año.“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esta Navidad sea el comienzo de un año lleno de bendiciones.“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sinónimo de nuevos comienzos, ¡aprovéchalos!“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Navidad no se trata de lo que hay debajo del árbol, sino de quienes están a nuestro alrededor."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2D554842-7E3A-65B9-00F8-2216093BAF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849" y="4181733"/>
            <a:ext cx="5444200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446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F21296F8-C4BE-7F92-6048-378180E946A1}"/>
              </a:ext>
            </a:extLst>
          </p:cNvPr>
          <p:cNvSpPr txBox="1"/>
          <p:nvPr/>
        </p:nvSpPr>
        <p:spPr>
          <a:xfrm>
            <a:off x="825500" y="992644"/>
            <a:ext cx="54610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con abuelos: puro amor.“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enseñarnos la verdadera magia.“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"Abuelos, su amor es eterno.“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"Feliz Navidad a los más sabios.“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"Los abuelos son la bendición de la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"Su ternura es nuestro mayor regalo.“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tanto amor, abuelos.“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"Su hogar siempre es mi refugio.“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"Abrazos de Navidad para los más amados.“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paz y la salud los acompañen siempre.“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"Su sabiduría ilumina nuestras fiestas.“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más cálida con ustedes.“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"Abuelos, gracias por ser nuestro ejemplo.“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"El amor de abuelos es la magia navideña.“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"Abuelos, el alma de nuestra familia."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CFAE571-7E85-BE50-4974-9C2AD22E6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74" y="241762"/>
            <a:ext cx="6407451" cy="1066892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D18A729-DA8A-FE08-E851-2BDC5F1E6E7B}"/>
              </a:ext>
            </a:extLst>
          </p:cNvPr>
          <p:cNvSpPr txBox="1"/>
          <p:nvPr/>
        </p:nvSpPr>
        <p:spPr>
          <a:xfrm>
            <a:off x="549124" y="5279886"/>
            <a:ext cx="6013751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"Hermano, gracias por siempre estar.“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mejor contigo, hermano.“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"Eres más que un hermano, eres amigo.“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"Por más risas juntos en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"Hermano, un lazo eterno de amor.“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compartir con los hermanos.“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"Eres mi apoyo constante, feliz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"Mi primer amigo, mi hermano.“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"Hermano, la magia de mi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el amor y la paz te acompañen.“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"Feliz Navidad al mejor hermano.“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hermano como tú, un regalo eterno.“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vida nos regale más Navidades juntos.“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el calor de nuestro hogar.“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"Hermano, gracias por ser tú."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4A2DD33E-5627-5C11-E9FE-09D2EA6A99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274" y="4402620"/>
            <a:ext cx="6797629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214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626E3E-DA79-81DC-FC8B-32603F4F72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637877E-CC75-7DFF-8644-30B979CCD580}"/>
              </a:ext>
            </a:extLst>
          </p:cNvPr>
          <p:cNvSpPr txBox="1"/>
          <p:nvPr/>
        </p:nvSpPr>
        <p:spPr>
          <a:xfrm>
            <a:off x="1501140" y="913011"/>
            <a:ext cx="535686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"Sobrinos, la alegría de la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"Feliz Navidad, pequeños de mi corazón.“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"Ustedes son la magia de nuestras fiestas.“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"Abrazos de tía/tío, con mucho amor.“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vida siempre los llene de felicidad.“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"Sobrinos, que la Navidad sea mágica.“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iluminar nuestra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"Sobrinos, nuestro mayor tesoro.“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"Risas y amor para mis sobrinos.“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con ustedes es pura alegría.“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nunca les falte la magia.“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"Son el regalo más bello.“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"Feliz Navidad, mis pequeños traviesos.“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"Abrazos cálidos de tía/tío.“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"Sobrinos, la luz de nuestra familia."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2CEA0B7-FF6E-3620-0930-D6EAB587C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942" y="44563"/>
            <a:ext cx="6572058" cy="10668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D1325E4-F360-3E1D-5C57-B260FEF41F16}"/>
              </a:ext>
            </a:extLst>
          </p:cNvPr>
          <p:cNvSpPr txBox="1"/>
          <p:nvPr/>
        </p:nvSpPr>
        <p:spPr>
          <a:xfrm>
            <a:off x="1387929" y="5221168"/>
            <a:ext cx="4980214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"Papás, ustedes son mi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todo su amor, siempre.“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"El mejor regalo son ustedes.“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más especial en familia.“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"Su amor es el regalo más grande.“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"Papás, su ejemplo es mi guía.“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enseñarme la magia navideña.“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dar gracias por ustedes.“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"Papás, su amor me llena de paz.“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"Mi hogar está en sus corazones.“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su amor hecho magia.“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"Papás, mi mayor bendición.“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tantos recuerdos felices.“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vida nos regale más Navidades juntos.“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"Los amo, papás, con todo mi ser."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5BCA7DA2-B785-A8BF-4AFA-EC487CFA38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162" y="4195637"/>
            <a:ext cx="6291617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965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B2114A-1828-0F05-19AD-AEF12210E6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908FC86-8119-5A7B-7E83-79E4C3350303}"/>
              </a:ext>
            </a:extLst>
          </p:cNvPr>
          <p:cNvSpPr txBox="1"/>
          <p:nvPr/>
        </p:nvSpPr>
        <p:spPr>
          <a:xfrm>
            <a:off x="1718931" y="1591191"/>
            <a:ext cx="43561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"Hijo, eres mi mayor regalo.“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verte feliz.“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"Eres la magia de mi vida.“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"Haces mi Navidad más especial.“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"Contigo, la Navidad brilla más.“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"Tu sonrisa es la verdadera magia.“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"Eres mi estrella más brillante.“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"Cada Navidad contigo es un tesoro.“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"Hijo, siempre serás mi alegría.“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tenerte en mi vida.“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"Mi amor por ti no tiene fin.“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vida te llene de felicidad.“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"Tu risa ilumina mi mundo.“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nunca falte tu alegría.“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"Eres la razón de mi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"Amarte es mi mejor regalo.“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verte crecer feliz.“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"Eres mi luz y mi paz.“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"Tu felicidad es mi deseo eterno.“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"Feliz Navidad, mi amor eterno."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6F770D8-E9CD-40A1-85EB-0DE343666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666" y="406354"/>
            <a:ext cx="5852667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750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3F969F-B1A4-C3F8-2C36-8951FB3971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048F9D1-4573-9C3A-752C-A25B8BE3AD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390" y="368254"/>
            <a:ext cx="5584420" cy="106689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2F6BFE8-99DB-A288-DA1E-7EF70B5DCA84}"/>
              </a:ext>
            </a:extLst>
          </p:cNvPr>
          <p:cNvSpPr txBox="1"/>
          <p:nvPr/>
        </p:nvSpPr>
        <p:spPr>
          <a:xfrm>
            <a:off x="1714500" y="1612808"/>
            <a:ext cx="3429000" cy="6771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"Eres mi regalo de vida.“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tu corazón siempre brille.“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"Eres la magia de mi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"Tu amor hace todo más cálido.“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"Eres la luz en mi camino.“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Navidad eres tú.“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"Tenerte es mi mayor bendición.“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"Eres mi alegría constante.“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tu vida esté llena de paz.“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"Cada día contigo es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"Tu sonrisa es mi felicidad.“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Navidad te llene de amor.“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"Amarte es mi mejor regalo.“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"Por más abrazos y risas juntos.“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"Eres la estrella de mi vida.“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"Contigo, todo es más especial.“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Navidad brilla con tu amor.“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nunca falte tu risa.“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"Eres mi razón para sonreír.“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compartir contigo.“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"Tu ternura ilumina mi alma.“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ser parte de mi vida.“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"Eres la paz en mi corazón.“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magia de la Navidad eres tú.“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siempre tengas motivos para sonreír.“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"Eres el calor de mi hogar.“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"Amor, paz y felicidad para ti.“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"Eres mi mayor tesoro.“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Navidad es más dulce contigo.“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ser mi luz navideña."</a:t>
            </a:r>
          </a:p>
        </p:txBody>
      </p:sp>
    </p:spTree>
    <p:extLst>
      <p:ext uri="{BB962C8B-B14F-4D97-AF65-F5344CB8AC3E}">
        <p14:creationId xmlns:p14="http://schemas.microsoft.com/office/powerpoint/2010/main" val="936090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0DD489-315E-4214-F15A-EF25A32123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D4AE83F-359F-82F5-7B99-0ED0977770CC}"/>
              </a:ext>
            </a:extLst>
          </p:cNvPr>
          <p:cNvSpPr txBox="1"/>
          <p:nvPr/>
        </p:nvSpPr>
        <p:spPr>
          <a:xfrm>
            <a:off x="1084357" y="1286639"/>
            <a:ext cx="4689285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esta Navidad sea tan dulce como este chocolate.“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trocito de amor navideño, envuelto en chocolate.“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"Para endulzar tu Navidad, un chocolate con mucho cariño.“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"Este chocolate es solo una muestra de la dulzura que deseo para ti.“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y chocolate: la combinación perfecta para tu felicidad.“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chocolate para endulzar tu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magia navideña se disfruta con chocolate.“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esta Navidad sea tan dulce como este regalo.“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"Porque en Navidad, el amor sabe a chocolate.“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+ chocolate = pura felicidad.“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"Este chocolate trae abrazos navideños.“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"Para una Navidad llena de dulzura.“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toque de chocolate para una Navidad perfecta.“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Navidad se vive mejor con chocolate.“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"Dulzura envuelta en espíritu navideño.“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cada bocado te llene de alegría navideña.“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"El chocolate es el abrazo más dulce de la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dulce regalo para una Navidad especial.“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"Este chocolate lleva todo mi cariño navideño.“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Navidad sea tan dulce como este chocolate.“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"El mejor sabor para estas fiestas: ¡chocolate!“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bocado de Navidad, envuelto en chocolate.“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"Para una Navidad llena de momentos dulces.“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"El chocolate sabe a amor y a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el sabor de la Navidad te envuelva."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66C7510-CE0B-F51C-5D56-6F4EEAB14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243031"/>
            <a:ext cx="6858000" cy="104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46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0BFF6B-C466-524E-F89B-1D9265838B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67642A6-64AC-49EE-DC8E-0FA8EA65E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6696"/>
            <a:ext cx="6858000" cy="104360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5DA647DA-79AD-7062-F8D1-E6E5E328C2E9}"/>
              </a:ext>
            </a:extLst>
          </p:cNvPr>
          <p:cNvSpPr txBox="1"/>
          <p:nvPr/>
        </p:nvSpPr>
        <p:spPr>
          <a:xfrm>
            <a:off x="615950" y="1294179"/>
            <a:ext cx="56261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regalo navideño para derretir tu corazón.“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"Amor, paz y chocolate para ti.“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"Endulzando tu Navidad con cada bocado.“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esta Navidad sea dulce y chocolatosa.“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"Dulce Navidad en cada mordida de chocolate.“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"El amor más dulce está en este chocolate.“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"Feliz Navidad, con sabor a chocolate.“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el chocolate haga más cálida tu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"El espíritu navideño, ahora en chocolate.“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"Chocolate para alegrar tu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"El regalo más dulce para la Navidad más mágica.“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"Navidad, amor y un toque de chocolate.“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"Cada bocado, una sonrisa navideña.“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"Este chocolate lleva deseos navideños.“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magia de la Navidad, hecha chocolate.“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"Para derretir corazones en esta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este chocolate endulce tus fiestas.“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Navidad se saborea mejor con chocolate.“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chocolate para hacer más cálida tu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detalle dulce para una Navidad especial.“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"Este chocolate es mi abrazo navideño para ti.“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compartir lo más dulce.“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"Sabor a chocolate y espíritu navideño.“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dulzura del chocolate te abrace.“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"Chocolate, amor y alegría navideña.“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pedacito de felicidad navideña, envuelto en chocolate.“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"Este chocolate lleva todo mi cariño navideño.“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"Para endulzar tu Navidad, un chocolate especial.“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tu Navidad sea tan dulce como el chocolate.“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Navidad sabe mejor con un toque de chocolate."</a:t>
            </a:r>
          </a:p>
        </p:txBody>
      </p:sp>
    </p:spTree>
    <p:extLst>
      <p:ext uri="{BB962C8B-B14F-4D97-AF65-F5344CB8AC3E}">
        <p14:creationId xmlns:p14="http://schemas.microsoft.com/office/powerpoint/2010/main" val="1763947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C26FB7-7D4B-674D-4F25-F8B2C237E3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9ACD0C1E-F22C-7DD7-66E2-3FE421831B2A}"/>
              </a:ext>
            </a:extLst>
          </p:cNvPr>
          <p:cNvSpPr txBox="1"/>
          <p:nvPr/>
        </p:nvSpPr>
        <p:spPr>
          <a:xfrm>
            <a:off x="1117820" y="1074764"/>
            <a:ext cx="484124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toque de amor navideño en cada galleta.“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esta Navidad sea tan dulce como estas galletas.“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"Galletas y Navidad, una combinación perfecta.“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"El espíritu navideño hecho galleta.“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"Para endulzar tu Navidad, galletas con mucho amor.“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"Cada galleta lleva un abrazo navideño.“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cada mordida te llene de alegría navideña.“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"Amor horneado con sabor a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bocado de Navidad en cada galleta.“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dulzura de la Navidad te acompañe.“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y galletas: pura felicidad.“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"Galletas recién horneadas con amor navideño.“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"Esta galleta lleva un deseo de Navidad para ti.“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cada galleta te llene de magia navideña.“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"Una Navidad más dulce, una galleta a la vez.“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"El amor navideño viene en forma de galleta.“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dulzura de la Navidad en cada mordisco.“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"Galletas para hacer más cálida tu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"Una galleta para endulzar tu espíritu navideño.“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"Las galletas más dulces para una Navidad perfecta.“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más cálida con galletas recién horneadas.“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"Galletas navideñas con mucho amor para ti.“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esta Navidad sea deliciosa y feliz.“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"Cada galleta trae un deseo de paz y amor.“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Navidad se disfruta mejor con galletas.“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detalle dulce para una Navidad especial.“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"Estas galletas llevan todo mi cariño navideño.“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"Galletas para endulzar tu Navidad y tu corazón.“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magia de la Navidad sepa a galleta.“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"Una galleta más, una sonrisa más en Navidad."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C87687D-97EF-7225-D492-B649E39BD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881" y="198074"/>
            <a:ext cx="6639119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33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9E9241-B14B-47BA-ED19-8818F802B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61875A6-B8D8-FB61-C8F0-7C928C159B85}"/>
              </a:ext>
            </a:extLst>
          </p:cNvPr>
          <p:cNvSpPr txBox="1"/>
          <p:nvPr/>
        </p:nvSpPr>
        <p:spPr>
          <a:xfrm>
            <a:off x="1035048" y="1573411"/>
            <a:ext cx="4787901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pastel con sabor a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"Amor horneado para tu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tu Navidad sea tan dulce como este pastel.“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panqué que lleva todo mi cariño navideño.“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magia navideña, horneada en cada bocado.“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"Por una Navidad más deliciosa y dulce.“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"Este pastel lleva deseos de paz y amor.“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más dulce con panqué.“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cada mordisco te llene de alegría navideña.“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pedazo de Navidad, hecho pastel.“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sabe mejor con un buen pastel.“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"Panqué horneado con amor navideño.“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"Para endulzar tu corazón en esta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dulzura del pastel llene tu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"El espíritu navideño viene en este pastel.“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panqué que abraza con sabor navideño.“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compartir lo más dulce.“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"El amor más dulce hecho panqué.“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"Pastel de Navidad, para alegrar el alma.“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panqué para hacer más cálida tu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este pastel endulce tus días festivos.“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más mágica con pastel.“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"El sabor del amor navideño en cada bocado.“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"Panqué y Navidad, la combinación perfecta.“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pastel que sabe a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paz y el amor te acompañen con este panqué.“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pastel para endulzar tus fiestas.“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horneada con amor, en cada pastel.“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"El mejor regalo de Navidad: ¡un pastel!“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Navidad más dulce llega en forma de pastel."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D6D2567-1A42-4ED4-4A3C-538D6ADD90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10" y="647654"/>
            <a:ext cx="6541575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26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257D91-D935-BD43-9EC5-071F0BF11D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2491EDC-A101-E58A-03E1-5815D008E523}"/>
              </a:ext>
            </a:extLst>
          </p:cNvPr>
          <p:cNvSpPr txBox="1"/>
          <p:nvPr/>
        </p:nvSpPr>
        <p:spPr>
          <a:xfrm>
            <a:off x="781050" y="1543096"/>
            <a:ext cx="43053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esta vela ilumine tu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"Luz cálida para una Navidad mágica.“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Navidad brilla más con esta vela.“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el amor ilumine tu corazón.“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"Una vela para encender tu espíritu navideño.“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"Luz y paz para una Navidad perfecta.“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"Esta vela lleva deseos de paz y amor.“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su luz traiga esperanza y alegría.“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iluminada con amor.“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"Luz cálida para un corazón navideño.“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"Esta vela es un abrazo de luz.“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llama de la Navidad nunca se apague.“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"Brilla con la magia de la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"Luz para iluminar tu camino navideño.“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"Una vela para encender momentos especiales.“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paz, amor y luz.“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esta vela te envuelva de calidez.“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"Encendiendo la magia navideña en tu hogar.“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luz de esta vela lleva mis mejores deseos.“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"Brilla tanto como la Navidad misma.“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llama de la esperanza brille siempre.“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"Esta vela es luz navideña para ti.“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magia de la Navidad encendida en una vela.“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paz de la Navidad ilumine tu hogar.“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"Encendiendo la magia en cada rincón.“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"Luz que calienta el corazón navideño.“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Navidad brilla en cada llama.“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"Esta vela es un deseo de amor eterno.“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"Ilumina tus sueños con la magia navideña.“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"Una vela para llenar de amor tu Navidad."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44E655E-4FE7-3F77-A882-EB1D17708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460" y="476204"/>
            <a:ext cx="6005080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12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4333C24-51C5-D447-3297-4A95E7589EAC}"/>
              </a:ext>
            </a:extLst>
          </p:cNvPr>
          <p:cNvSpPr txBox="1"/>
          <p:nvPr/>
        </p:nvSpPr>
        <p:spPr>
          <a:xfrm>
            <a:off x="1304668" y="1420697"/>
            <a:ext cx="5467607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"Esta esfera lleva todo mi amor navideño.“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magia de la Navidad en una esfera.“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esta esfera llene tu árbol de alegría.“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toque de amor para tu árbol navideño.“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"Esfera de paz, amor y felicidad.“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reflejada en esta esfera especial.“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cada esfera traiga bendiciones a tu hogar.“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"Esta esfera es un deseo de amor eterno.“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Navidad brilla más con esta esfera.“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pedacito de mi amor para tu árbol.“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"Esfera navideña, luz para tu hogar.“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magia navideña te abrace con esta esfera.“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"Esfera que guarda deseos de paz y amor.“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personalizada en cada esfera.“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"Una esfera para iluminar tu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tu árbol brille con amor y esta esfera.“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"Esfera de Navidad, regalo de corazón.“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"Esta esfera lleva la magia de la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"Para un árbol lleno de amor y calidez.“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en una esfera, con todo mi cariño.“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esta esfera haga tu Navidad más especial.“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"Esfera personalizada, amor sin medida.“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paz de la Navidad brille en cada esfera.“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"Esta esfera guarda mis mejores deseos navideños.“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"Amor y magia en cada esfera navideña.“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cada esfera cuente una historia de amor.“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"Esfera de luz y esperanza para tu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detalle especial para un árbol lleno de amor.“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esta esfera llene tu hogar de alegría.“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más mágica con esferas personalizadas."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710B098-1B19-C33F-894B-845BCA6F1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" y="353805"/>
            <a:ext cx="6834208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0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2742CC-CC9C-1B20-8D76-8ABD65D0B5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01DC059-85C6-2DC7-E856-FA500F8FAF3D}"/>
              </a:ext>
            </a:extLst>
          </p:cNvPr>
          <p:cNvSpPr txBox="1"/>
          <p:nvPr/>
        </p:nvSpPr>
        <p:spPr>
          <a:xfrm>
            <a:off x="688321" y="683954"/>
            <a:ext cx="604928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Navidad es más especial cuando la compartes con quienes amas.“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"Esta Navidad, deseo que el amor y la felicidad abunden en tu hogar.“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cada sonrisa esta Navidad sea un recuerdo eterno.“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el calor de la Navidad abrace tu alma y la llene de paz.“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brindis por la salud, la unión y el amor eterno.“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esta Navidad nos acerque más, aunque sea en la distancia.“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cuando el corazón se siente en casa, estés donde estés.“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magia de la Navidad renueve tus sueños y fortalezca tus lazos.“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"El mejor regalo que puedes dar esta Navidad es tu tiempo.“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"Esta Navidad, el amor es el mejor refugio para el frío."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CD11AFA-21B5-66D1-95E1-EC25E1832D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350" y="5844"/>
            <a:ext cx="4810161" cy="10668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FD5C8F1A-5ED0-218A-2318-1371F5884AF7}"/>
              </a:ext>
            </a:extLst>
          </p:cNvPr>
          <p:cNvSpPr txBox="1"/>
          <p:nvPr/>
        </p:nvSpPr>
        <p:spPr>
          <a:xfrm>
            <a:off x="1822761" y="3397122"/>
            <a:ext cx="433251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MX" sz="1200" dirty="0"/>
              <a:t>"Navidad en el corazón“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"Alegría envuelta en amor“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"Brilla con espíritu navideño“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"Que nunca falte la magia“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"Abrazos cálidos de invierno“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"Sueños tejidos en Navidad“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"Amor que ilumina el alma“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"Sonrisas que calientan el frío“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"Mil deseos por cumplir“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"Hogar lleno de amor“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"Alegría que nunca acaba“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"Brilla con luz propia“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"Amor y nieve por siempre“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"La magia de estar juntos“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"Esperanza en cada abrazo“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"Corazones unidos en paz“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"Alegría para compartir“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"Luz cálida en el alma“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"Navidad llena de bendiciones“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"Tiempo de compartir amor“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"Sueños bajo el muérdago“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"Brilla más que las luces“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"Calidez en cada rincón“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"Paz en cada sonrisa“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"Que siempre brille la Navidad“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"Espíritu navideño eterno“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"Dulzura en cada regalo“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"Alegría envuelta en lazos“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"Amor que trasciende invierno“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200" dirty="0"/>
              <a:t>"Navidad: el mejor regalo"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D0D33B5-D3F2-35E6-B5C5-8C7BA5BE4B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2000" y="2811422"/>
            <a:ext cx="4101511" cy="90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39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9C92E7-3579-1B49-0882-252F54702B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FE242CE-19A9-0A65-47AB-FB1B8D3BAC61}"/>
              </a:ext>
            </a:extLst>
          </p:cNvPr>
          <p:cNvSpPr txBox="1"/>
          <p:nvPr/>
        </p:nvSpPr>
        <p:spPr>
          <a:xfrm>
            <a:off x="1257300" y="1108906"/>
            <a:ext cx="3429000" cy="6771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magia te abrace siempre.“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"Navidad: el regalo del alma.“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"Alegría que llena el corazón.“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"Amor, paz y luz infinita.“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abrazo lleno de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magia dure todo el año.“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"Brilla con el espíritu navideño.“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lazo de amor eterno.“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alegría te envuelva.“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"Navidad: el mejor momento para soñar.“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"Calidez de hogar, amor eterno.“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Navidad ilumine tu vida.“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"Corazones unidos en esta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"Felicidad envuelta en un lazo.“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deseo navideño hecho realidad.“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"Esperanza en cada estrella.“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"Navidad: la belleza de estar juntos.“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"Paz que llena el alma.“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"Luz de Navidad en tu camino.“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"Amor que calienta el invierno.“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tu corazón sea tu hogar.“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"Navidad: alegría en cada rincón.“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"Amor, paz y Navidad en uno.“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"Bendiciones en cada regalo.“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"El amor es el mejor presente.“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"Luz que guía el alma.“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"Navidad: tiempo de agradecer.“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magia no tenga fin.“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"Alegría eterna en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amor en acción."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841BD2E-2061-F3E2-9FA3-78016C5BF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84" y="197118"/>
            <a:ext cx="5590517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08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ED5766-B20B-AF8E-3125-F3D3054D44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B041F55-4BD9-DC8B-26C0-7A0EC6249731}"/>
              </a:ext>
            </a:extLst>
          </p:cNvPr>
          <p:cNvSpPr txBox="1"/>
          <p:nvPr/>
        </p:nvSpPr>
        <p:spPr>
          <a:xfrm>
            <a:off x="1827344" y="1294179"/>
            <a:ext cx="4618103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"Abrazos eternos en esta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"Amor y paz para siempre.“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"Tu amistad es mi mejor regalo.“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compartir contigo.“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magia eres tú.“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"Te quiero hoy y siempre.“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"Calor de hogar, amor verdadero.“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"Feliz Navidad, amiga del alma.“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"Sonrisas que duran todo el año.“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"Eres parte de mi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"Brilla como las luces navideñas.“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lazo de amor eterno.“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"Paz y alegría en tu corazón.“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"Juntas, Navidad es perfecta.“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"Eres mi Navidad constante.“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"Mil abrazos en un lazo.“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"Esperanza en cada mirada.“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contigo, la mejor parte.“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"Amor que siempre regresa.“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ser mi familia.“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"Alegría envuelta en amistad.“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"Paz en tu alma, siempre.“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contigo.“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"El calor de tu risa.“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"Luz de amor para ti.“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"Corazones unidos, siempre.“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"Eres mi estrella navideña.“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"Tú haces la Navidad mágica.“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magia es nuestra amistad.“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"Bendiciones hoy y siempre."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127EDFC-50B8-981C-E89C-F63CCEBB5A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87" y="400004"/>
            <a:ext cx="5663675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066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AE90B4-9F44-2C30-637B-1DE4F3CF76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0894953-0D46-5F8A-E10F-2F3543E9872E}"/>
              </a:ext>
            </a:extLst>
          </p:cNvPr>
          <p:cNvSpPr txBox="1"/>
          <p:nvPr/>
        </p:nvSpPr>
        <p:spPr>
          <a:xfrm>
            <a:off x="1614489" y="854906"/>
            <a:ext cx="3948112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inspirarnos, feliz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"Su enseñanza es un regalo invaluable.“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"Feliz Navidad, maestro de vida.“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"Aprender con usted es un privilegio.“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"Su guía es nuestra mejor lección.“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su dedicación, feliz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maestro que deja huella.“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su Navidad esté llena de paz.“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sembrar conocimiento.“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educación es su mejor regalo.“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"Bendiciones para usted en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"Con gratitud por cada lección.“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"Maestro, su apoyo es invaluable.“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"Lecciones de vida y amor.“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llena de alegría para usted."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E6F24E2-BFFA-E822-5A2F-AA3BA30BC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96" y="0"/>
            <a:ext cx="6852498" cy="1072989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5C3B1C4-B200-DB40-A5DC-1FEBB327B1D2}"/>
              </a:ext>
            </a:extLst>
          </p:cNvPr>
          <p:cNvSpPr txBox="1"/>
          <p:nvPr/>
        </p:nvSpPr>
        <p:spPr>
          <a:xfrm>
            <a:off x="1614489" y="5033799"/>
            <a:ext cx="49784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su liderazgo, feliz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año más de éxito juntos.“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paz lo acompañe siempre.“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"Liderar con el corazón es su don.“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su apoyo constante.“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"Feliz Navidad, jefe, y muchos logros más.“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"Su guía nos motiva día a día.“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"Bendiciones para usted y su familia.“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"Éxito y alegría en estas fiestas.“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líder que inspira siempre.“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llena de gratitud.“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creer en nosotros.“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"Luz y éxito para el próximo año.“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"Su liderazgo es un gran regalo.“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"Paz y felicidad en su hogar."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158E1F9-78EE-AB40-0DAF-351944B25E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16" y="4169230"/>
            <a:ext cx="6535478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712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AFA4FA-EA21-79AC-ECA3-17C4572BD8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B2F69AA-0F9E-69B7-F5FB-B7F25C34847B}"/>
              </a:ext>
            </a:extLst>
          </p:cNvPr>
          <p:cNvSpPr txBox="1"/>
          <p:nvPr/>
        </p:nvSpPr>
        <p:spPr>
          <a:xfrm>
            <a:off x="1377042" y="1174750"/>
            <a:ext cx="5143501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"Feliz Navidad, equipo extraordinario.“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magia nos una más.“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tu apoyo, compañero.“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"Alegría compartida es doble alegría.“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con los mejores colegas.“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año más juntos, ¡brindemos!“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"Amistad que crece con el trabajo.“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"Trabajo en equipo, éxito seguro.“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"Feliz Navidad, querido compañero.“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"Con gratitud por tu compañerismo.“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"Amistad y risas en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nuevo año de logros juntos.“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"Trabajo duro y mucha paz.“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"Eres parte esencial del equipo.“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Navidad te llene de alegría."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28EE907-CEA8-8EF6-01AA-656AF4AB3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84" y="286234"/>
            <a:ext cx="6218459" cy="10668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01CAEE0B-F9A1-00E3-5467-DA839B01B7EB}"/>
              </a:ext>
            </a:extLst>
          </p:cNvPr>
          <p:cNvSpPr txBox="1"/>
          <p:nvPr/>
        </p:nvSpPr>
        <p:spPr>
          <a:xfrm>
            <a:off x="1483793" y="5152768"/>
            <a:ext cx="4929997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juntas es más especial.“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"Amiga, tu amistad es mi regalo.“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estar siempre, feliz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con una amiga como tú es perfecta.“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"Bendiciones infinitas para ti, amiga.“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"Eres luz en mi vida, feliz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lazo de amistad y alegría.“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esta Navidad esté llena de risas contigo.“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"Por más recuerdos juntas en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"Amistad, amor y magia para ti.“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"Una Navidad más con mi amiga del alma.“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"Amiga, la magia de la Navidad eres tú.“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"Nuestra amistad es el mejor regalo.“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el amor y la paz te abracen.“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"Feliz Navidad, amiga incondicional."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7D20AC6-8EF9-5DE2-4A78-08392AC6A7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769" y="4498737"/>
            <a:ext cx="6267231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897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F46246-5C69-6624-11C2-412C1DF656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C1B56F8-CC4F-F6C7-9486-19283F1C3755}"/>
              </a:ext>
            </a:extLst>
          </p:cNvPr>
          <p:cNvSpPr txBox="1"/>
          <p:nvPr/>
        </p:nvSpPr>
        <p:spPr>
          <a:xfrm>
            <a:off x="636684" y="967921"/>
            <a:ext cx="5891893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confiar en nosotros.“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paz y la prosperidad lo acompañen.“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"Su preferencia es nuestro mayor regalo.“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"Felices fiestas y un próspero año.“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"Su confianza es un honor, feliz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"Bendiciones para usted y su familia.“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ser parte de nuestra familia.“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año más de éxito juntos.“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"Le deseamos una Navidad mágica.“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su hogar esté lleno de paz.“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"Feliz Navidad y gracias por elegirnos.“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"Éxito y alegría para el año nuevo.“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"Por más logros juntos, feliz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su lealtad y confianza.“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esta Navidad traiga felicidad y bienestar."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3120BCD-2148-1856-C498-CDF77557B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211" y="200105"/>
            <a:ext cx="6785436" cy="1072989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EA9A43F0-B00E-F76F-EC60-1F979CB6C1F7}"/>
              </a:ext>
            </a:extLst>
          </p:cNvPr>
          <p:cNvSpPr txBox="1"/>
          <p:nvPr/>
        </p:nvSpPr>
        <p:spPr>
          <a:xfrm>
            <a:off x="1290864" y="5119654"/>
            <a:ext cx="484958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magia navideña llene tu hogar.“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"Feliz Navidad, vecina, con mucha paz.“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"Alegría y bendiciones para tu familia.“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mejor Navidad para ti y los tuyos.“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tu amabilidad todo el año.“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"Luz, amor y paz para tu hogar.“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abrazo de Navidad para ti.“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"Vecina querida, feliz Navidad y prosperidad.“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Navidad te brinde felicidad.“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"Amor y esperanza en tu vida.“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"Bendiciones para una vecina especial.“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"Calidez y alegría en estas fiestas.“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"Tu amabilidad ilumina mi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"Por una vecina que alegra el vecindario.“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llena de amor y buenos deseos."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E7E5957-467B-2917-9EB5-B24151A370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26" y="4210435"/>
            <a:ext cx="6834208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911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78FD1D-4325-EBD9-E11D-A8B8CE5BCE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26F68B2-4BBD-ED1A-76E4-60C8F0FA8645}"/>
              </a:ext>
            </a:extLst>
          </p:cNvPr>
          <p:cNvSpPr txBox="1"/>
          <p:nvPr/>
        </p:nvSpPr>
        <p:spPr>
          <a:xfrm>
            <a:off x="1562100" y="997641"/>
            <a:ext cx="494538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"Amigo, que la magia esté contigo.“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amistad es el mejor regalo.“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"Feliz Navidad, amigo de mil historias.“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"Risas, paz y amor, siempre.“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tu lealtad, amigo.“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contigo siempre es mejor.“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"Por un año más de amistad.“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Navidad te llene de paz.“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"Amigo, eres familia elegida.“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"Por todos los buenos momentos juntos.“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"Risas y amor en esta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"Tu amistad es luz en mi vida.“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amigo como tú es un tesoro.“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"Feliz Navidad, compañero de aventuras.“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el espíritu navideño te llene de alegría."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E7C1ECB-AB38-1F4C-3FC0-66624B6248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" y="276179"/>
            <a:ext cx="6255038" cy="1066892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B0D76E84-A454-4B4B-65A3-A39882AD518D}"/>
              </a:ext>
            </a:extLst>
          </p:cNvPr>
          <p:cNvSpPr txBox="1"/>
          <p:nvPr/>
        </p:nvSpPr>
        <p:spPr>
          <a:xfrm>
            <a:off x="1527266" y="5180694"/>
            <a:ext cx="4980214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Navidad es más hermosa juntos.“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"Familia: nuestro mejor regalo.“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"Amor y alegría para toda la familia.“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magia llene nuestro hogar.“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"Familia unida, Navidad bendecida.“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tantos recuerdos hermosos.“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"Mi familia, mi Navidad perfecta.“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"Por más cenas, risas y abrazos juntos.“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"El amor familiar es la verdadera magia.“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compartir con quienes amamos.“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"Juntos, todo es más cálido.“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"Familia, amor y felicidad sin fin.“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paz llene nuestro hogar.“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"Navidad: tiempo de agradecer nuestra unión.“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"Mi mayor tesoro: mi familia."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1754BED3-2D68-EF05-F109-523C7AE74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093" y="4310742"/>
            <a:ext cx="6309907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648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C870E51-8CDA-B73F-EE6F-3893F7C271E0}"/>
              </a:ext>
            </a:extLst>
          </p:cNvPr>
          <p:cNvSpPr txBox="1"/>
          <p:nvPr/>
        </p:nvSpPr>
        <p:spPr>
          <a:xfrm>
            <a:off x="1191583" y="816659"/>
            <a:ext cx="4925785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"Primos, la risa de la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mejor con ustedes.“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ser familia y amigos.“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"Risas, aventuras y Navidad con primos.“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"Primos, recuerdos que duran para siempre.“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 año más juntos, más aventuras.“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"La magia navideña se vive con ustedes.“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es sinónimo de diversión con primos.“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"Primos: unidos por la vida, por la Navidad.“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"Feliz Navidad a los mejores primos.“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"Por más recuerdos mágicos juntos.“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"Primos, amistad que no se rompe.“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esta Navidad traiga más unión.“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"Risas y amor en cada encuentro.“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"Primos, mi familia elegida."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6AB219D-30A7-0B1E-1337-311FD8123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577" y="-21541"/>
            <a:ext cx="6242845" cy="10668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F4D3D719-5DF8-B024-7CC4-598E9D74C51B}"/>
              </a:ext>
            </a:extLst>
          </p:cNvPr>
          <p:cNvSpPr txBox="1"/>
          <p:nvPr/>
        </p:nvSpPr>
        <p:spPr>
          <a:xfrm>
            <a:off x="854527" y="5003354"/>
            <a:ext cx="5165273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"Tíos, gracias por su amor incondicional.“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"Navidad bendecida con ustedes, queridos tíos.“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"Su cariño es un regalo eterno.“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"Por los mejores consejos, ¡gracias!“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"Tíos, su amor es la verdadera magia.“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"Abrazos navideños para los mejores tíos.“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"Su calidez hace la Navidad especial.“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"Tíos, siempre presentes en el corazón.“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la paz y el amor los rodeen.“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"Gracias por su apoyo todo el año.“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"Una Navidad más juntos, más recuerdos.“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"Su amor hace la Navidad más cálida.“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"Feliz Navidad a mis tíos favoritos.“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"Tíos, su alegría llena de luz mi vida.“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"Que el amor y la paz abunden en su hogar."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2D0C11A-DFD3-FC26-90F0-60FCAE017B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630" y="4038554"/>
            <a:ext cx="5730737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2254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69</TotalTime>
  <Words>4852</Words>
  <Application>Microsoft Office PowerPoint</Application>
  <PresentationFormat>Carta (216 x 279 mm)</PresentationFormat>
  <Paragraphs>557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ferney hoyos</dc:creator>
  <cp:lastModifiedBy>ferney hoyos</cp:lastModifiedBy>
  <cp:revision>52</cp:revision>
  <dcterms:created xsi:type="dcterms:W3CDTF">2024-10-21T19:02:05Z</dcterms:created>
  <dcterms:modified xsi:type="dcterms:W3CDTF">2024-10-21T20:11:21Z</dcterms:modified>
</cp:coreProperties>
</file>